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07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414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121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828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535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241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7949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7655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431" autoAdjust="0"/>
  </p:normalViewPr>
  <p:slideViewPr>
    <p:cSldViewPr snapToGrid="0">
      <p:cViewPr>
        <p:scale>
          <a:sx n="100" d="100"/>
          <a:sy n="100" d="100"/>
        </p:scale>
        <p:origin x="-1398" y="-1515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A-4C80-A5CF-5424B6090E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3A-4C80-A5CF-5424B6090E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3A-4C80-A5CF-5424B6090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034704"/>
        <c:axId val="294035088"/>
      </c:lineChart>
      <c:catAx>
        <c:axId val="29403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035088"/>
        <c:crosses val="autoZero"/>
        <c:auto val="1"/>
        <c:lblAlgn val="ctr"/>
        <c:lblOffset val="100"/>
        <c:noMultiLvlLbl val="0"/>
      </c:catAx>
      <c:valAx>
        <c:axId val="29403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03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9F-450A-9497-089BD329EE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9F-450A-9497-089BD329EE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9F-450A-9497-089BD329E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176496"/>
        <c:axId val="294181488"/>
      </c:lineChart>
      <c:catAx>
        <c:axId val="29417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181488"/>
        <c:crosses val="autoZero"/>
        <c:auto val="1"/>
        <c:lblAlgn val="ctr"/>
        <c:lblOffset val="100"/>
        <c:noMultiLvlLbl val="0"/>
      </c:catAx>
      <c:valAx>
        <c:axId val="29418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17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1pPr>
    <a:lvl2pPr marL="307467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2pPr>
    <a:lvl3pPr marL="614934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3pPr>
    <a:lvl4pPr marL="922401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4pPr>
    <a:lvl5pPr marL="1229868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5pPr>
    <a:lvl6pPr marL="1537335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6pPr>
    <a:lvl7pPr marL="1844802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7pPr>
    <a:lvl8pPr marL="2152269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8pPr>
    <a:lvl9pPr marL="2459736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446" y="911060"/>
            <a:ext cx="15146734" cy="2312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3118446" y="3300456"/>
            <a:ext cx="15146734" cy="76427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6865" y="5382260"/>
            <a:ext cx="6236891" cy="1121304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556865" y="6503564"/>
            <a:ext cx="6236891" cy="6307336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56865" y="13825681"/>
            <a:ext cx="6236891" cy="1121304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556865" y="14946985"/>
            <a:ext cx="6236891" cy="835843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56865" y="23757633"/>
            <a:ext cx="6236891" cy="1121304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556865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573367" y="5382260"/>
            <a:ext cx="6236891" cy="1121304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7573367" y="6503564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7573367" y="10988781"/>
            <a:ext cx="6236891" cy="5676602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7573367" y="21585105"/>
            <a:ext cx="6236891" cy="1611875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573367" y="23757633"/>
            <a:ext cx="6236891" cy="1121304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7573367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14567594" y="5382260"/>
            <a:ext cx="6236891" cy="1121304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14567594" y="6503564"/>
            <a:ext cx="6236891" cy="672782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14567594" y="14565741"/>
            <a:ext cx="6236891" cy="672782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14567594" y="23757633"/>
            <a:ext cx="6236891" cy="1121304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14567594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67" userDrawn="1">
          <p15:clr>
            <a:srgbClr val="A4A3A4"/>
          </p15:clr>
        </p15:guide>
        <p15:guide id="2" pos="9003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21383625" cy="46253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118446" y="911060"/>
            <a:ext cx="15146734" cy="2312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8446" y="5536439"/>
            <a:ext cx="15146734" cy="21732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865" y="29536044"/>
            <a:ext cx="4811316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8181" y="29536044"/>
            <a:ext cx="10647263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5444" y="29536044"/>
            <a:ext cx="4811316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138379" rtl="0" eaLnBrk="1" latinLnBrk="0" hangingPunct="1">
        <a:lnSpc>
          <a:spcPct val="90000"/>
        </a:lnSpc>
        <a:spcBef>
          <a:spcPct val="0"/>
        </a:spcBef>
        <a:buNone/>
        <a:defRPr sz="428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2748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1pPr>
      <a:lvl2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90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7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56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75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48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5138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327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517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351" userDrawn="1">
          <p15:clr>
            <a:srgbClr val="A4A3A4"/>
          </p15:clr>
        </p15:guide>
        <p15:guide id="3" pos="13119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2432" y="542303"/>
            <a:ext cx="12938760" cy="2312635"/>
          </a:xfrm>
        </p:spPr>
        <p:txBody>
          <a:bodyPr/>
          <a:lstStyle/>
          <a:p>
            <a:r>
              <a:rPr lang="en-US" dirty="0"/>
              <a:t>Title of the Project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4222432" y="3300456"/>
            <a:ext cx="12981898" cy="764272"/>
          </a:xfrm>
        </p:spPr>
        <p:txBody>
          <a:bodyPr/>
          <a:lstStyle/>
          <a:p>
            <a:r>
              <a:rPr lang="en-US" sz="1600" dirty="0"/>
              <a:t>Names and surnames of all authors should be written in this section with commas.</a:t>
            </a:r>
          </a:p>
          <a:p>
            <a:r>
              <a:rPr lang="en-US" sz="1600"/>
              <a:t>The sections of the authors should be in the bottom row.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err="1"/>
              <a:t>ıntroductıon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556865" y="6823088"/>
            <a:ext cx="6236891" cy="6307336"/>
          </a:xfrm>
        </p:spPr>
        <p:txBody>
          <a:bodyPr/>
          <a:lstStyle/>
          <a:p>
            <a:r>
              <a:rPr lang="en-US" dirty="0"/>
              <a:t>abstract is here with no bullets and what happens when I add bullets/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tr-TR" dirty="0" err="1"/>
              <a:t>methods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556865" y="15137607"/>
            <a:ext cx="6236891" cy="1395182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Add title if necessary. Click the B button on the home tab to add bold formatting.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r-TR" dirty="0" err="1"/>
              <a:t>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7573367" y="6823088"/>
            <a:ext cx="6236891" cy="4204891"/>
          </a:xfrm>
        </p:spPr>
        <p:txBody>
          <a:bodyPr/>
          <a:lstStyle/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7573367" y="12939535"/>
          <a:ext cx="6236892" cy="29405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5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7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233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345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759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856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290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228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238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875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976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325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301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137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186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367" y="16325585"/>
            <a:ext cx="1381026" cy="193343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55" y="16325585"/>
            <a:ext cx="1756204" cy="193343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721" y="16325585"/>
            <a:ext cx="2706810" cy="1933436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/>
              <a:t>Type a caption for the data content or pictures here.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tr-TR" dirty="0" err="1"/>
              <a:t>conclusıon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914334312"/>
              </p:ext>
            </p:extLst>
          </p:nvPr>
        </p:nvGraphicFramePr>
        <p:xfrm>
          <a:off x="7299789" y="8734644"/>
          <a:ext cx="6236891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866214421"/>
              </p:ext>
            </p:extLst>
          </p:nvPr>
        </p:nvGraphicFramePr>
        <p:xfrm>
          <a:off x="7299788" y="22316038"/>
          <a:ext cx="6236891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612143" y="22636328"/>
            <a:ext cx="6236891" cy="1121304"/>
          </a:xfrm>
        </p:spPr>
        <p:txBody>
          <a:bodyPr/>
          <a:lstStyle/>
          <a:p>
            <a:r>
              <a:rPr lang="tr-TR" dirty="0" err="1"/>
              <a:t>References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14612143" y="24098007"/>
            <a:ext cx="6236891" cy="4204891"/>
          </a:xfrm>
        </p:spPr>
        <p:txBody>
          <a:bodyPr/>
          <a:lstStyle/>
          <a:p>
            <a:r>
              <a:rPr lang="en-US" dirty="0"/>
              <a:t>Conclusion 1</a:t>
            </a:r>
          </a:p>
          <a:p>
            <a:r>
              <a:rPr lang="en-US" dirty="0"/>
              <a:t>Conclusion 2</a:t>
            </a:r>
          </a:p>
          <a:p>
            <a:r>
              <a:rPr lang="en-US" dirty="0"/>
              <a:t>Conclusion 3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7DD54C5-821F-4479-9325-896A26BEBB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4" y="723057"/>
            <a:ext cx="3600000" cy="320665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A0B7A4EF-0413-423B-85CC-B56E054DD9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330" y="542096"/>
            <a:ext cx="3600000" cy="3600000"/>
          </a:xfrm>
          <a:prstGeom prst="rect">
            <a:avLst/>
          </a:prstGeom>
        </p:spPr>
      </p:pic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51C5724A-0DE5-4DFE-B40C-19C60C2F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8181" y="29536045"/>
            <a:ext cx="10679539" cy="364836"/>
          </a:xfrm>
        </p:spPr>
        <p:txBody>
          <a:bodyPr/>
          <a:lstStyle/>
          <a:p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Karabük</a:t>
            </a:r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Üniversitesi</a:t>
            </a:r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Mühendislik</a:t>
            </a:r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Fakültesi</a:t>
            </a:r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Makine</a:t>
            </a:r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Mühendisliği</a:t>
            </a:r>
            <a:r>
              <a:rPr lang="en-US" sz="2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Bölümü</a:t>
            </a:r>
            <a:endParaRPr lang="en-US" sz="20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8E35B339-F47B-4EAF-8F8B-4F2692B9CD48}"/>
              </a:ext>
            </a:extLst>
          </p:cNvPr>
          <p:cNvSpPr txBox="1">
            <a:spLocks/>
          </p:cNvSpPr>
          <p:nvPr/>
        </p:nvSpPr>
        <p:spPr>
          <a:xfrm>
            <a:off x="14567439" y="6823087"/>
            <a:ext cx="6236891" cy="4204891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222748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6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94A14CD0-1E27-46C1-8200-93E6816BE9D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491" y="28964143"/>
            <a:ext cx="1816696" cy="11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174</Words>
  <Application>Microsoft Office PowerPoint</Application>
  <PresentationFormat>Özel</PresentationFormat>
  <Paragraphs>64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Medical Poster</vt:lpstr>
      <vt:lpstr>Title of the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Engineering Department</dc:title>
  <dc:creator>Mechanical Engineering Department</dc:creator>
  <cp:lastModifiedBy>Ahmet Emrah ERDOĞDU</cp:lastModifiedBy>
  <cp:revision>14</cp:revision>
  <dcterms:created xsi:type="dcterms:W3CDTF">2013-12-03T00:45:10Z</dcterms:created>
  <dcterms:modified xsi:type="dcterms:W3CDTF">2019-03-15T13:17:22Z</dcterms:modified>
</cp:coreProperties>
</file>