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599525" cy="32399288"/>
  <p:notesSz cx="7004050" cy="9290050"/>
  <p:defaultTextStyle>
    <a:defPPr>
      <a:defRPr lang="en-US"/>
    </a:defPPr>
    <a:lvl1pPr marL="0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1pPr>
    <a:lvl2pPr marL="1349408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2pPr>
    <a:lvl3pPr marL="2698816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3pPr>
    <a:lvl4pPr marL="4048224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4pPr>
    <a:lvl5pPr marL="5397633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5pPr>
    <a:lvl6pPr marL="6747041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6pPr>
    <a:lvl7pPr marL="8096448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7pPr>
    <a:lvl8pPr marL="9445858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8pPr>
    <a:lvl9pPr marL="10795265" algn="l" defTabSz="2698816" rtl="0" eaLnBrk="1" latinLnBrk="0" hangingPunct="1">
      <a:defRPr sz="52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280" autoAdjust="0"/>
  </p:normalViewPr>
  <p:slideViewPr>
    <p:cSldViewPr>
      <p:cViewPr>
        <p:scale>
          <a:sx n="33" d="100"/>
          <a:sy n="33" d="100"/>
        </p:scale>
        <p:origin x="946" y="-3293"/>
      </p:cViewPr>
      <p:guideLst>
        <p:guide orient="horz" pos="10205"/>
        <p:guide pos="6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8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Sayfa1!$B$1</c15:sqref>
                        </c15:formulaRef>
                      </c:ext>
                    </c:extLst>
                    <c:strCache>
                      <c:ptCount val="1"/>
                      <c:pt idx="0">
                        <c:v>Dizi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Sayfa1!$A$2:$A$5</c15:sqref>
                        </c15:formulaRef>
                      </c:ext>
                    </c:extLst>
                    <c:strCache>
                      <c:ptCount val="4"/>
                      <c:pt idx="0">
                        <c:v>Kategori 1</c:v>
                      </c:pt>
                      <c:pt idx="1">
                        <c:v>Kategori 2</c:v>
                      </c:pt>
                      <c:pt idx="2">
                        <c:v>Kategori 3</c:v>
                      </c:pt>
                      <c:pt idx="3">
                        <c:v>Kategori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CD0-4646-9F99-0756BA6D1714}"/>
            </c:ext>
          </c:extLst>
        </c:ser>
        <c:ser>
          <c:idx val="1"/>
          <c:order val="1"/>
          <c:invertIfNegative val="0"/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Sayfa1!$C$1</c15:sqref>
                        </c15:formulaRef>
                      </c:ext>
                    </c:extLst>
                    <c:strCache>
                      <c:ptCount val="1"/>
                      <c:pt idx="0">
                        <c:v>Dizi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Sayfa1!$A$2:$A$5</c15:sqref>
                        </c15:formulaRef>
                      </c:ext>
                    </c:extLst>
                    <c:strCache>
                      <c:ptCount val="4"/>
                      <c:pt idx="0">
                        <c:v>Kategori 1</c:v>
                      </c:pt>
                      <c:pt idx="1">
                        <c:v>Kategori 2</c:v>
                      </c:pt>
                      <c:pt idx="2">
                        <c:v>Kategori 3</c:v>
                      </c:pt>
                      <c:pt idx="3">
                        <c:v>Kategori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CD0-4646-9F99-0756BA6D1714}"/>
            </c:ext>
          </c:extLst>
        </c:ser>
        <c:ser>
          <c:idx val="2"/>
          <c:order val="2"/>
          <c:invertIfNegative val="0"/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Sayfa1!$D$1</c15:sqref>
                        </c15:formulaRef>
                      </c:ext>
                    </c:extLst>
                    <c:strCache>
                      <c:ptCount val="1"/>
                      <c:pt idx="0">
                        <c:v>Dizi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Sayfa1!$A$2:$A$5</c15:sqref>
                        </c15:formulaRef>
                      </c:ext>
                    </c:extLst>
                    <c:strCache>
                      <c:ptCount val="4"/>
                      <c:pt idx="0">
                        <c:v>Kategori 1</c:v>
                      </c:pt>
                      <c:pt idx="1">
                        <c:v>Kategori 2</c:v>
                      </c:pt>
                      <c:pt idx="2">
                        <c:v>Kategori 3</c:v>
                      </c:pt>
                      <c:pt idx="3">
                        <c:v>Kategori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CD0-4646-9F99-0756BA6D1714}"/>
            </c:ext>
          </c:extLst>
        </c:ser>
        <c:ser>
          <c:idx val="3"/>
          <c:order val="3"/>
          <c:invertIfNegative val="0"/>
          <c:val>
            <c:numRef>
              <c:f>Sayfa1!$E$2:$E$5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Sayfa1!$E$1</c15:sqref>
                        </c15:formulaRef>
                      </c:ext>
                    </c:extLst>
                    <c:strCache>
                      <c:ptCount val="1"/>
                      <c:pt idx="0">
                        <c:v>Dizi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Sayfa1!$A$2:$A$5</c15:sqref>
                        </c15:formulaRef>
                      </c:ext>
                    </c:extLst>
                    <c:strCache>
                      <c:ptCount val="4"/>
                      <c:pt idx="0">
                        <c:v>Kategori 1</c:v>
                      </c:pt>
                      <c:pt idx="1">
                        <c:v>Kategori 2</c:v>
                      </c:pt>
                      <c:pt idx="2">
                        <c:v>Kategori 3</c:v>
                      </c:pt>
                      <c:pt idx="3">
                        <c:v>Kategori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1CE-41CA-9304-F4AD0CA52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83040"/>
        <c:axId val="94584832"/>
      </c:barChart>
      <c:catAx>
        <c:axId val="94583040"/>
        <c:scaling>
          <c:orientation val="minMax"/>
        </c:scaling>
        <c:delete val="0"/>
        <c:axPos val="b"/>
        <c:title>
          <c:overlay val="0"/>
        </c:title>
        <c:numFmt formatCode="General" sourceLinked="0"/>
        <c:majorTickMark val="none"/>
        <c:minorTickMark val="none"/>
        <c:tickLblPos val="nextTo"/>
        <c:crossAx val="94584832"/>
        <c:crosses val="autoZero"/>
        <c:auto val="1"/>
        <c:lblAlgn val="ctr"/>
        <c:lblOffset val="100"/>
        <c:noMultiLvlLbl val="0"/>
      </c:catAx>
      <c:valAx>
        <c:axId val="9458483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out"/>
        <c:minorTickMark val="none"/>
        <c:tickLblPos val="nextTo"/>
        <c:crossAx val="94583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1F955095-E609-490B-9636-F52054E61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4BC3BB8-6E21-40A5-8CD7-76970AB74C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F40F-37DD-4BD9-BC34-2870849F232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3A67E5-0BB8-4FCC-BEDC-5A0B027A13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F42C39-CE08-42B8-B519-8D0B6E15A4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FF1A-FF70-4BBE-93EF-0F5252F52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92BD-130B-49EF-BABC-4443E237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162050"/>
            <a:ext cx="208915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74D9-0B1A-4F54-9BD3-585148AE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1pPr>
    <a:lvl2pPr marL="374900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2pPr>
    <a:lvl3pPr marL="749799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3pPr>
    <a:lvl4pPr marL="1124698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4pPr>
    <a:lvl5pPr marL="1499598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5pPr>
    <a:lvl6pPr marL="1874498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6pPr>
    <a:lvl7pPr marL="2249397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7pPr>
    <a:lvl8pPr marL="2624296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8pPr>
    <a:lvl9pPr marL="2999196" algn="l" defTabSz="749799" rtl="0" eaLnBrk="1" latinLnBrk="0" hangingPunct="1">
      <a:defRPr sz="9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tr-TR" noProof="0" smtClean="0"/>
              <a:t>20.05.2024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1"/>
            <a:ext cx="21599525" cy="40499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endParaRPr lang="tr-TR" sz="3444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31978089"/>
            <a:ext cx="21599525" cy="42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endParaRPr lang="tr-TR" sz="3444" noProof="0"/>
          </a:p>
        </p:txBody>
      </p:sp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977" y="1297475"/>
            <a:ext cx="19439573" cy="5399881"/>
          </a:xfrm>
          <a:prstGeom prst="rect">
            <a:avLst/>
          </a:prstGeom>
        </p:spPr>
        <p:txBody>
          <a:bodyPr vert="horz" lIns="329128" tIns="164564" rIns="329128" bIns="164564" rtlCol="0" anchor="ctr">
            <a:normAutofit/>
          </a:bodyPr>
          <a:lstStyle/>
          <a:p>
            <a:r>
              <a:rPr lang="tr-TR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7" y="7559838"/>
            <a:ext cx="19439573" cy="21382033"/>
          </a:xfrm>
          <a:prstGeom prst="rect">
            <a:avLst/>
          </a:prstGeom>
        </p:spPr>
        <p:txBody>
          <a:bodyPr vert="horz" lIns="329128" tIns="164564" rIns="329128" bIns="164564" rtlCol="0">
            <a:normAutofit/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976" y="30029343"/>
            <a:ext cx="5039889" cy="1724962"/>
          </a:xfrm>
          <a:prstGeom prst="rect">
            <a:avLst/>
          </a:prstGeom>
        </p:spPr>
        <p:txBody>
          <a:bodyPr vert="horz" lIns="329128" tIns="164564" rIns="329128" bIns="164564" rtlCol="0" anchor="ctr"/>
          <a:lstStyle>
            <a:lvl1pPr algn="l">
              <a:defRPr sz="28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tr-TR" noProof="0" smtClean="0"/>
              <a:t>20.05.2024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9838" y="30029343"/>
            <a:ext cx="6839850" cy="1724962"/>
          </a:xfrm>
          <a:prstGeom prst="rect">
            <a:avLst/>
          </a:prstGeom>
        </p:spPr>
        <p:txBody>
          <a:bodyPr vert="horz" lIns="329128" tIns="164564" rIns="329128" bIns="164564" rtlCol="0" anchor="ctr"/>
          <a:lstStyle>
            <a:lvl1pPr algn="ctr">
              <a:defRPr sz="28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9660" y="30029343"/>
            <a:ext cx="5039889" cy="1724962"/>
          </a:xfrm>
          <a:prstGeom prst="rect">
            <a:avLst/>
          </a:prstGeom>
        </p:spPr>
        <p:txBody>
          <a:bodyPr vert="horz" lIns="329128" tIns="164564" rIns="329128" bIns="164564" rtlCol="0" anchor="ctr"/>
          <a:lstStyle>
            <a:lvl1pPr algn="r">
              <a:defRPr sz="28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2159842" rtl="0" eaLnBrk="1" latinLnBrk="0" hangingPunct="1">
        <a:spcBef>
          <a:spcPct val="0"/>
        </a:spcBef>
        <a:buNone/>
        <a:defRPr sz="3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4" indent="-224984" algn="l" defTabSz="2159842" rtl="0" eaLnBrk="1" latinLnBrk="0" hangingPunct="1">
        <a:spcBef>
          <a:spcPct val="20000"/>
        </a:spcBef>
        <a:buFont typeface="Arial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67" indent="-224984" algn="l" defTabSz="2159842" rtl="0" eaLnBrk="1" latinLnBrk="0" hangingPunct="1">
        <a:spcBef>
          <a:spcPct val="20000"/>
        </a:spcBef>
        <a:buFont typeface="Arial" pitchFamily="34" charset="0"/>
        <a:buChar char="–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674951" indent="-224984" algn="l" defTabSz="2159842" rtl="0" eaLnBrk="1" latinLnBrk="0" hangingPunct="1">
        <a:spcBef>
          <a:spcPct val="20000"/>
        </a:spcBef>
        <a:buFont typeface="Arial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899934" indent="-224984" algn="l" defTabSz="2159842" rtl="0" eaLnBrk="1" latinLnBrk="0" hangingPunct="1">
        <a:spcBef>
          <a:spcPct val="20000"/>
        </a:spcBef>
        <a:buFont typeface="Arial" pitchFamily="34" charset="0"/>
        <a:buChar char="–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124919" indent="-224984" algn="l" defTabSz="2159842" rtl="0" eaLnBrk="1" latinLnBrk="0" hangingPunct="1">
        <a:spcBef>
          <a:spcPct val="20000"/>
        </a:spcBef>
        <a:buFont typeface="Arial" pitchFamily="34" charset="0"/>
        <a:buChar char="»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5939568" indent="-539960" algn="l" defTabSz="2159842" rtl="0" eaLnBrk="1" latinLnBrk="0" hangingPunct="1">
        <a:spcBef>
          <a:spcPct val="20000"/>
        </a:spcBef>
        <a:buFont typeface="Arial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019490" indent="-539960" algn="l" defTabSz="2159842" rtl="0" eaLnBrk="1" latinLnBrk="0" hangingPunct="1">
        <a:spcBef>
          <a:spcPct val="20000"/>
        </a:spcBef>
        <a:buFont typeface="Arial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099410" indent="-539960" algn="l" defTabSz="2159842" rtl="0" eaLnBrk="1" latinLnBrk="0" hangingPunct="1">
        <a:spcBef>
          <a:spcPct val="20000"/>
        </a:spcBef>
        <a:buFont typeface="Arial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179332" indent="-539960" algn="l" defTabSz="2159842" rtl="0" eaLnBrk="1" latinLnBrk="0" hangingPunct="1">
        <a:spcBef>
          <a:spcPct val="20000"/>
        </a:spcBef>
        <a:buFont typeface="Arial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921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842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64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19686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99607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79528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559450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639372" algn="l" defTabSz="215984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svg"/><Relationship Id="rId5" Type="http://schemas.openxmlformats.org/officeDocument/2006/relationships/chart" Target="../charts/chart1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0" y="1840386"/>
            <a:ext cx="21599525" cy="11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3" tIns="224957" rIns="89983" bIns="224957" anchor="ctr" anchorCtr="0">
            <a:no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4331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Projenin Başlığı</a:t>
            </a:r>
            <a:endParaRPr lang="en-US" sz="4331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0" y="2998762"/>
            <a:ext cx="21599525" cy="10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3" tIns="89983" rIns="89983" bIns="8998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625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yazarların isim ve soy isimleri bu bölüme aralarına virgül koyularak yazılmalıdır. </a:t>
            </a:r>
          </a:p>
          <a:p>
            <a:pPr algn="ctr" eaLnBrk="1" hangingPunct="1"/>
            <a:r>
              <a:rPr lang="tr-TR" sz="2625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Danışmanı:</a:t>
            </a:r>
            <a:r>
              <a:rPr lang="tr-TR" sz="2625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Danışmanın unvanı, isim ve soy ismi yazılmalıdır.</a:t>
            </a:r>
            <a:endParaRPr lang="en-US" sz="2625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10887338" y="25648187"/>
            <a:ext cx="10123200" cy="300877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89983" tIns="89983" rIns="89983" bIns="8998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0400" y="4494738"/>
            <a:ext cx="10123200" cy="45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r>
              <a:rPr lang="tr-TR" sz="2887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endParaRPr lang="en-US" sz="2887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Content Placeholder 114" descr="Sample table with 4 columns, 7 rows.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411219"/>
              </p:ext>
            </p:extLst>
          </p:nvPr>
        </p:nvGraphicFramePr>
        <p:xfrm>
          <a:off x="587374" y="23374093"/>
          <a:ext cx="5675774" cy="3569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913">
                <a:tc>
                  <a:txBody>
                    <a:bodyPr/>
                    <a:lstStyle/>
                    <a:p>
                      <a:endParaRPr lang="tr-TR" sz="1800" noProof="0"/>
                    </a:p>
                  </a:txBody>
                  <a:tcPr marL="59999" marR="59999" marT="22500" marB="225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Başlık</a:t>
                      </a:r>
                    </a:p>
                  </a:txBody>
                  <a:tcPr marL="59999" marR="59999" marT="22500" marB="225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Başlık</a:t>
                      </a:r>
                    </a:p>
                  </a:txBody>
                  <a:tcPr marL="59999" marR="59999" marT="22500" marB="225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Başlık</a:t>
                      </a:r>
                    </a:p>
                  </a:txBody>
                  <a:tcPr marL="59999" marR="59999" marT="22500" marB="225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800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790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4001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356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856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290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228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134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238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954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875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976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324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325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301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13">
                <a:tc>
                  <a:txBody>
                    <a:bodyPr/>
                    <a:lstStyle/>
                    <a:p>
                      <a:r>
                        <a:rPr lang="tr-TR" sz="1800" noProof="0"/>
                        <a:t>Madde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199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/>
                        <a:t>137</a:t>
                      </a:r>
                    </a:p>
                  </a:txBody>
                  <a:tcPr marL="59999" marR="59999" marT="22500" marB="22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noProof="0" dirty="0"/>
                        <a:t>186</a:t>
                      </a:r>
                    </a:p>
                  </a:txBody>
                  <a:tcPr marL="59999" marR="59999" marT="22500" marB="22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587374" y="5065200"/>
            <a:ext cx="10123200" cy="7471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89983" tIns="89983" rIns="89983" bIns="8998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kısımda çalışmanın amacından bahsedilmelidir.</a:t>
            </a:r>
          </a:p>
          <a:p>
            <a:pPr eaLnBrk="1" hangingPunct="1"/>
            <a:endParaRPr lang="en-US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87338" y="25117265"/>
            <a:ext cx="10123200" cy="448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r>
              <a:rPr lang="tr-TR" sz="2887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en-US" sz="2887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7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3" y="11880000"/>
            <a:ext cx="2699941" cy="179985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7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64" y="11880000"/>
            <a:ext cx="2765286" cy="18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180"/>
          <p:cNvSpPr txBox="1">
            <a:spLocks noChangeArrowheads="1"/>
          </p:cNvSpPr>
          <p:nvPr/>
        </p:nvSpPr>
        <p:spPr bwMode="auto">
          <a:xfrm>
            <a:off x="939778" y="13788000"/>
            <a:ext cx="868384" cy="2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991" tIns="22496" rIns="44991" bIns="22496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Text Box 181"/>
          <p:cNvSpPr txBox="1">
            <a:spLocks noChangeArrowheads="1"/>
          </p:cNvSpPr>
          <p:nvPr/>
        </p:nvSpPr>
        <p:spPr bwMode="auto">
          <a:xfrm>
            <a:off x="5389562" y="13788000"/>
            <a:ext cx="720841" cy="2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991" tIns="22496" rIns="44991" bIns="22496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en-US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80"/>
          <p:cNvSpPr txBox="1">
            <a:spLocks noChangeArrowheads="1"/>
          </p:cNvSpPr>
          <p:nvPr/>
        </p:nvSpPr>
        <p:spPr bwMode="auto">
          <a:xfrm>
            <a:off x="730345" y="22982148"/>
            <a:ext cx="922820" cy="2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991" tIns="22496" rIns="44991" bIns="22496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Çizelge 1.</a:t>
            </a:r>
            <a:endParaRPr lang="tr-TR"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17296516"/>
              </p:ext>
            </p:extLst>
          </p:nvPr>
        </p:nvGraphicFramePr>
        <p:xfrm>
          <a:off x="10841316" y="6636707"/>
          <a:ext cx="6275032" cy="43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 Box 180"/>
          <p:cNvSpPr txBox="1">
            <a:spLocks noChangeArrowheads="1"/>
          </p:cNvSpPr>
          <p:nvPr/>
        </p:nvSpPr>
        <p:spPr bwMode="auto">
          <a:xfrm>
            <a:off x="11192376" y="10993932"/>
            <a:ext cx="720841" cy="2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991" tIns="22496" rIns="44991" bIns="22496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4.</a:t>
            </a:r>
            <a:endParaRPr lang="en-US"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2">
            <a:extLst>
              <a:ext uri="{FF2B5EF4-FFF2-40B4-BE49-F238E27FC236}">
                <a16:creationId xmlns:a16="http://schemas.microsoft.com/office/drawing/2014/main" id="{B18F2316-88AB-4A14-A1BC-1804769F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921" y="63706"/>
            <a:ext cx="14399683" cy="1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3" tIns="224957" rIns="89983" bIns="224957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KARABÜK ÜNİVERSİTESİ</a:t>
            </a:r>
          </a:p>
          <a:p>
            <a:pPr algn="ctr" eaLnBrk="1" hangingPunct="1"/>
            <a:r>
              <a:rPr lang="tr-T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</a:p>
          <a:p>
            <a:pPr algn="ctr" eaLnBrk="1" hangingPunct="1"/>
            <a:r>
              <a:rPr lang="tr-T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VE BİYOMEDİKAL MÜHENDİSLİĞİ</a:t>
            </a:r>
          </a:p>
          <a:p>
            <a:pPr algn="ctr" eaLnBrk="1" hangingPunct="1"/>
            <a:r>
              <a:rPr lang="tr-T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BİTİRME PROJELERİ SERGİSİ</a:t>
            </a:r>
          </a:p>
        </p:txBody>
      </p:sp>
      <p:sp>
        <p:nvSpPr>
          <p:cNvPr id="31" name="Text Box 192">
            <a:extLst>
              <a:ext uri="{FF2B5EF4-FFF2-40B4-BE49-F238E27FC236}">
                <a16:creationId xmlns:a16="http://schemas.microsoft.com/office/drawing/2014/main" id="{F422A4E3-F04D-4B96-AE55-483445C3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4" y="18424268"/>
            <a:ext cx="10123200" cy="7471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89983" tIns="89983" rIns="89983" bIns="8998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kısımda kullanılan yöntem, yapılan deney ve analizlerden bahsedilmelidir.</a:t>
            </a:r>
          </a:p>
          <a:p>
            <a:pPr eaLnBrk="1" hangingPunct="1"/>
            <a:endParaRPr lang="en-US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A48A1828-572F-4339-ACC9-949A59046DBC}"/>
              </a:ext>
            </a:extLst>
          </p:cNvPr>
          <p:cNvSpPr/>
          <p:nvPr/>
        </p:nvSpPr>
        <p:spPr>
          <a:xfrm>
            <a:off x="588962" y="17876044"/>
            <a:ext cx="10123200" cy="45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r>
              <a:rPr lang="tr-TR" sz="2887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endParaRPr lang="en-US" sz="2887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94">
            <a:extLst>
              <a:ext uri="{FF2B5EF4-FFF2-40B4-BE49-F238E27FC236}">
                <a16:creationId xmlns:a16="http://schemas.microsoft.com/office/drawing/2014/main" id="{400EEA38-617E-4C86-A5C9-2FC032C6F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7338" y="29637887"/>
            <a:ext cx="10123200" cy="187795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89983" tIns="89983" rIns="89983" bIns="8998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52650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 Adı Soyadı	:</a:t>
            </a:r>
            <a:endParaRPr lang="en-US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152650"/>
            <a:r>
              <a:rPr lang="en-US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-posta	</a:t>
            </a:r>
            <a:r>
              <a:rPr lang="en-US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152650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Adı Soyadı	:</a:t>
            </a:r>
          </a:p>
          <a:p>
            <a:pPr defTabSz="2152650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	:</a:t>
            </a:r>
            <a:endParaRPr lang="en-US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9E294EE8-FE37-4D8C-9037-0AEB2544D538}"/>
              </a:ext>
            </a:extLst>
          </p:cNvPr>
          <p:cNvSpPr/>
          <p:nvPr/>
        </p:nvSpPr>
        <p:spPr>
          <a:xfrm>
            <a:off x="10887338" y="29106965"/>
            <a:ext cx="10123200" cy="448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r>
              <a:rPr lang="tr-TR" sz="2887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endParaRPr lang="en-US" sz="2887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94">
            <a:extLst>
              <a:ext uri="{FF2B5EF4-FFF2-40B4-BE49-F238E27FC236}">
                <a16:creationId xmlns:a16="http://schemas.microsoft.com/office/drawing/2014/main" id="{A2CA3C4E-8274-4226-9B41-D7183157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7338" y="17568766"/>
            <a:ext cx="10123200" cy="7471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89983" tIns="89983" rIns="89983" bIns="8998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kısımda projenin sonuçlarından maddeler halinde bahsedilmelidir.</a:t>
            </a:r>
          </a:p>
          <a:p>
            <a:pPr eaLnBrk="1" hangingPunct="1"/>
            <a:endParaRPr lang="tr-TR" sz="18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BD5771FB-C534-4A11-9B4A-99239AF0F02A}"/>
              </a:ext>
            </a:extLst>
          </p:cNvPr>
          <p:cNvSpPr/>
          <p:nvPr/>
        </p:nvSpPr>
        <p:spPr>
          <a:xfrm>
            <a:off x="10887338" y="17037844"/>
            <a:ext cx="10123200" cy="448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91" tIns="22496" rIns="44991" bIns="22496" rtlCol="0" anchor="ctr"/>
          <a:lstStyle/>
          <a:p>
            <a:pPr algn="ctr"/>
            <a:r>
              <a:rPr lang="tr-TR" sz="2887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  <a:endParaRPr lang="en-US" sz="2887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Nesne 33">
            <a:extLst>
              <a:ext uri="{FF2B5EF4-FFF2-40B4-BE49-F238E27FC236}">
                <a16:creationId xmlns:a16="http://schemas.microsoft.com/office/drawing/2014/main" id="{F1297587-50FB-49A3-8437-761953DE8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234353"/>
              </p:ext>
            </p:extLst>
          </p:nvPr>
        </p:nvGraphicFramePr>
        <p:xfrm>
          <a:off x="587374" y="26943484"/>
          <a:ext cx="7200000" cy="406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6" imgW="1001751" imgH="558763" progId="Visio.Drawing.11">
                  <p:embed/>
                </p:oleObj>
              </mc:Choice>
              <mc:Fallback>
                <p:oleObj name="Visio" r:id="rId6" imgW="1001751" imgH="558763" progId="Visio.Drawing.11">
                  <p:embed/>
                  <p:pic>
                    <p:nvPicPr>
                      <p:cNvPr id="10" name="Nesne 9">
                        <a:extLst>
                          <a:ext uri="{FF2B5EF4-FFF2-40B4-BE49-F238E27FC236}">
                            <a16:creationId xmlns:a16="http://schemas.microsoft.com/office/drawing/2014/main" id="{B31979AB-2FE6-488A-B30A-1C4236DF7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4" y="26943484"/>
                        <a:ext cx="7200000" cy="406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81">
            <a:extLst>
              <a:ext uri="{FF2B5EF4-FFF2-40B4-BE49-F238E27FC236}">
                <a16:creationId xmlns:a16="http://schemas.microsoft.com/office/drawing/2014/main" id="{8053A67F-7382-4DF5-8BF9-098998D3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45" y="30745851"/>
            <a:ext cx="720841" cy="2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991" tIns="22496" rIns="44991" bIns="22496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3</a:t>
            </a:r>
            <a:r>
              <a:rPr lang="en-US" sz="15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79BA46C5-792A-46DB-91BA-050B01EAC862}"/>
              </a:ext>
            </a:extLst>
          </p:cNvPr>
          <p:cNvGrpSpPr>
            <a:grpSpLocks noChangeAspect="1"/>
          </p:cNvGrpSpPr>
          <p:nvPr/>
        </p:nvGrpSpPr>
        <p:grpSpPr>
          <a:xfrm>
            <a:off x="1619976" y="0"/>
            <a:ext cx="4320048" cy="2160000"/>
            <a:chOff x="-80" y="0"/>
            <a:chExt cx="7200080" cy="3600000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7BF9C5D3-D11A-432B-83AD-3E1F7F56A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80" y="0"/>
              <a:ext cx="3600000" cy="3600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62AB693-7B52-49F5-A25A-4AE58E282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DCEF546F-E022-4157-93D7-CAD3265B85FE}"/>
              </a:ext>
            </a:extLst>
          </p:cNvPr>
          <p:cNvGrpSpPr>
            <a:grpSpLocks noChangeAspect="1"/>
          </p:cNvGrpSpPr>
          <p:nvPr/>
        </p:nvGrpSpPr>
        <p:grpSpPr>
          <a:xfrm>
            <a:off x="15659525" y="3838"/>
            <a:ext cx="4320000" cy="2160000"/>
            <a:chOff x="0" y="0"/>
            <a:chExt cx="7200000" cy="3600000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3E31908-0AC1-41AC-9352-CEB5AAD0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DC60E93B-D214-4585-89D6-098B626C1C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600000" cy="3600000"/>
              <a:chOff x="-348814" y="6107304"/>
              <a:chExt cx="3600000" cy="3600000"/>
            </a:xfrm>
          </p:grpSpPr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3C1D54E4-3548-4F8D-975A-54A07941A3FE}"/>
                  </a:ext>
                </a:extLst>
              </p:cNvPr>
              <p:cNvSpPr/>
              <p:nvPr/>
            </p:nvSpPr>
            <p:spPr>
              <a:xfrm>
                <a:off x="-348814" y="6107304"/>
                <a:ext cx="3600000" cy="360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Resim 18">
                <a:extLst>
                  <a:ext uri="{FF2B5EF4-FFF2-40B4-BE49-F238E27FC236}">
                    <a16:creationId xmlns:a16="http://schemas.microsoft.com/office/drawing/2014/main" id="{4DB9A089-6326-4B71-B6BA-3081FDC04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414" y="6195880"/>
                <a:ext cx="3427200" cy="342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Özel</PresentationFormat>
  <Paragraphs>64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Ofis Teması</vt:lpstr>
      <vt:lpstr>Visio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dcterms:created xsi:type="dcterms:W3CDTF">2021-01-09T16:54:22Z</dcterms:created>
  <dcterms:modified xsi:type="dcterms:W3CDTF">2024-05-20T20:27:41Z</dcterms:modified>
</cp:coreProperties>
</file>