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4" r:id="rId4"/>
    <p:sldId id="268" r:id="rId5"/>
    <p:sldId id="258" r:id="rId6"/>
    <p:sldId id="259" r:id="rId7"/>
    <p:sldId id="260" r:id="rId8"/>
    <p:sldId id="261" r:id="rId9"/>
    <p:sldId id="270" r:id="rId10"/>
    <p:sldId id="269" r:id="rId11"/>
    <p:sldId id="264" r:id="rId12"/>
    <p:sldId id="271" r:id="rId13"/>
    <p:sldId id="266" r:id="rId14"/>
  </p:sldIdLst>
  <p:sldSz cx="12198350" cy="6858000"/>
  <p:notesSz cx="6858000" cy="9144000"/>
  <p:custDataLst>
    <p:tags r:id="rId17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577"/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64" autoAdjust="0"/>
  </p:normalViewPr>
  <p:slideViewPr>
    <p:cSldViewPr>
      <p:cViewPr varScale="1">
        <p:scale>
          <a:sx n="74" d="100"/>
          <a:sy n="74" d="100"/>
        </p:scale>
        <p:origin x="91" y="202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-462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3168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Dizi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5-4965-AF40-059A10F16D7E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Dizi 2</c:v>
                </c:pt>
              </c:strCache>
            </c:strRef>
          </c:tx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55-4965-AF40-059A10F16D7E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Dizi 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55-4965-AF40-059A10F16D7E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Dizi 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Sayfa1!$A$2:$A$5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Sayfa1!$E$2:$E$5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55-4965-AF40-059A10F16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332208"/>
        <c:axId val="1100334496"/>
      </c:barChart>
      <c:catAx>
        <c:axId val="1100332208"/>
        <c:scaling>
          <c:orientation val="minMax"/>
        </c:scaling>
        <c:delete val="0"/>
        <c:axPos val="b"/>
        <c:title>
          <c:overlay val="0"/>
        </c:title>
        <c:numFmt formatCode="General" sourceLinked="0"/>
        <c:majorTickMark val="none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en-US"/>
          </a:p>
        </c:txPr>
        <c:crossAx val="1100334496"/>
        <c:crosses val="autoZero"/>
        <c:auto val="1"/>
        <c:lblAlgn val="ctr"/>
        <c:lblOffset val="100"/>
        <c:noMultiLvlLbl val="0"/>
      </c:catAx>
      <c:valAx>
        <c:axId val="110033449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title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en-US"/>
          </a:p>
        </c:txPr>
        <c:crossAx val="110033220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lang="tr-TR" sz="1200" noProof="0">
                <a:solidFill>
                  <a:schemeClr val="bg2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lang="tr-TR" sz="1200" noProof="0">
                <a:solidFill>
                  <a:schemeClr val="bg2"/>
                </a:solidFill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 lang="tr-TR" sz="1200" noProof="0"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8550968-9140-42B3-B517-CB165DB847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AFED2-4FE1-46A3-9BD2-A91F7E56C076}" type="datetime4">
              <a:rPr lang="tr-TR" smtClean="0"/>
              <a:t>20 Mayıs 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B33C2D8-9FB7-4D88-B66F-07B04FA01B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Tijdelijke aanduiding voor koptekst 7">
            <a:extLst>
              <a:ext uri="{FF2B5EF4-FFF2-40B4-BE49-F238E27FC236}">
                <a16:creationId xmlns:a16="http://schemas.microsoft.com/office/drawing/2014/main" id="{926FA099-CDD3-47A8-9FAF-6F67D7FE2E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0915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EFAFA-37BC-48AF-9A25-0C80CB67DBDD}" type="datetime4">
              <a:rPr lang="tr-TR" smtClean="0"/>
              <a:t>20 Mayıs 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0AD97AA-0D36-45D1-98E0-D86BD2C53FF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BB4885FD-5491-4C63-8EEB-CE443BCFA80F}" type="datetime4">
              <a:rPr lang="tr-TR" smtClean="0"/>
              <a:t>21 Mayıs 2024</a:t>
            </a:fld>
            <a:endParaRPr lang="nl-NL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8E4A97F-D486-4EFC-A40C-F9D56AD7CC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FD6F17-94AD-4A25-8365-5A7B1A9D7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</a:t>
            </a:fld>
            <a:endParaRPr lang="nl-NL"/>
          </a:p>
        </p:txBody>
      </p:sp>
      <p:sp>
        <p:nvSpPr>
          <p:cNvPr id="7" name="Üst Bilgi Yer Tutucusu 6">
            <a:extLst>
              <a:ext uri="{FF2B5EF4-FFF2-40B4-BE49-F238E27FC236}">
                <a16:creationId xmlns:a16="http://schemas.microsoft.com/office/drawing/2014/main" id="{8001C84D-4A84-4068-92CB-1603AF1EC9D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9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8F089B16-1A61-48A3-AE22-62C3EE157988}"/>
              </a:ext>
            </a:extLst>
          </p:cNvPr>
          <p:cNvSpPr/>
          <p:nvPr userDrawn="1"/>
        </p:nvSpPr>
        <p:spPr>
          <a:xfrm>
            <a:off x="-3" y="0"/>
            <a:ext cx="12198353" cy="4521940"/>
          </a:xfrm>
          <a:prstGeom prst="rect">
            <a:avLst/>
          </a:prstGeom>
          <a:solidFill>
            <a:srgbClr val="85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18130" y="1052736"/>
            <a:ext cx="10192028" cy="1656184"/>
          </a:xfrm>
        </p:spPr>
        <p:txBody>
          <a:bodyPr/>
          <a:lstStyle>
            <a:lvl1pPr algn="l">
              <a:defRPr sz="5400" baseline="0">
                <a:solidFill>
                  <a:schemeClr val="bg1"/>
                </a:solidFill>
                <a:latin typeface="Minion Pro" panose="02040503050306020203" pitchFamily="18" charset="0"/>
              </a:defRPr>
            </a:lvl1pPr>
          </a:lstStyle>
          <a:p>
            <a:r>
              <a:rPr lang="tr-TR" dirty="0"/>
              <a:t>Sunum Başlığı</a:t>
            </a:r>
            <a:endParaRPr lang="nl-NL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618129" y="3934610"/>
            <a:ext cx="6553169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Minion Pro" panose="02040503050306020203" pitchFamily="18" charset="0"/>
              </a:defRPr>
            </a:lvl1pPr>
          </a:lstStyle>
          <a:p>
            <a:pPr lvl="0"/>
            <a:r>
              <a:rPr lang="tr-TR" dirty="0"/>
              <a:t>Sunum Alt Başlığı</a:t>
            </a:r>
            <a:endParaRPr lang="nl-NL" dirty="0"/>
          </a:p>
        </p:txBody>
      </p:sp>
      <p:sp>
        <p:nvSpPr>
          <p:cNvPr id="18" name="Metin Yer Tutucusu 4">
            <a:extLst>
              <a:ext uri="{FF2B5EF4-FFF2-40B4-BE49-F238E27FC236}">
                <a16:creationId xmlns:a16="http://schemas.microsoft.com/office/drawing/2014/main" id="{5F9F5522-59C9-407E-A219-F1FCE5762F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9174" y="6452740"/>
            <a:ext cx="5694437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  <p:sp>
        <p:nvSpPr>
          <p:cNvPr id="19" name="Tijdelijke aanduiding voor tekst 19">
            <a:extLst>
              <a:ext uri="{FF2B5EF4-FFF2-40B4-BE49-F238E27FC236}">
                <a16:creationId xmlns:a16="http://schemas.microsoft.com/office/drawing/2014/main" id="{D001DC81-1A33-443E-AF1E-14F0916B77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2158" y="4880343"/>
            <a:ext cx="5148000" cy="121339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rgbClr val="0C2577"/>
                </a:solidFill>
                <a:latin typeface="Minion Pro" panose="02040503050306020203" pitchFamily="18" charset="0"/>
              </a:defRPr>
            </a:lvl1pPr>
          </a:lstStyle>
          <a:p>
            <a:pPr lvl="0"/>
            <a:r>
              <a:rPr lang="tr-TR" dirty="0"/>
              <a:t>Konuşmacılar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99938" y="3934684"/>
            <a:ext cx="3593747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  <a:latin typeface="Minion Pro" panose="02040503050306020203" pitchFamily="18" charset="0"/>
              </a:defRPr>
            </a:lvl1pPr>
          </a:lstStyle>
          <a:p>
            <a:fld id="{205A36DC-3750-41CA-8BCD-D9FA1A133E20}" type="datetime4">
              <a:rPr lang="tr-TR" noProof="0" smtClean="0"/>
              <a:t>21 Mayıs 2024</a:t>
            </a:fld>
            <a:endParaRPr lang="tr-TR" noProof="0" dirty="0"/>
          </a:p>
        </p:txBody>
      </p:sp>
      <p:grpSp>
        <p:nvGrpSpPr>
          <p:cNvPr id="22" name="Grup 21">
            <a:extLst>
              <a:ext uri="{FF2B5EF4-FFF2-40B4-BE49-F238E27FC236}">
                <a16:creationId xmlns:a16="http://schemas.microsoft.com/office/drawing/2014/main" id="{30A6B05D-4B31-4A4C-A312-14172C27473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62800" y="4869736"/>
            <a:ext cx="2448000" cy="1224000"/>
            <a:chOff x="0" y="0"/>
            <a:chExt cx="7200000" cy="3600000"/>
          </a:xfrm>
        </p:grpSpPr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F1C8E52-E0D2-45C6-8487-0A0EA80D8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00000" y="0"/>
              <a:ext cx="3600000" cy="3600000"/>
            </a:xfrm>
            <a:prstGeom prst="rect">
              <a:avLst/>
            </a:prstGeom>
          </p:spPr>
        </p:pic>
        <p:grpSp>
          <p:nvGrpSpPr>
            <p:cNvPr id="24" name="Grup 23">
              <a:extLst>
                <a:ext uri="{FF2B5EF4-FFF2-40B4-BE49-F238E27FC236}">
                  <a16:creationId xmlns:a16="http://schemas.microsoft.com/office/drawing/2014/main" id="{0FF906AD-36EB-4E20-9689-77F98A96AD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3600000" cy="3600000"/>
              <a:chOff x="-348814" y="6107304"/>
              <a:chExt cx="3600000" cy="3600000"/>
            </a:xfrm>
          </p:grpSpPr>
          <p:sp>
            <p:nvSpPr>
              <p:cNvPr id="25" name="Dikdörtgen 24">
                <a:extLst>
                  <a:ext uri="{FF2B5EF4-FFF2-40B4-BE49-F238E27FC236}">
                    <a16:creationId xmlns:a16="http://schemas.microsoft.com/office/drawing/2014/main" id="{85D298BF-F05C-4613-AD3F-702377DE3581}"/>
                  </a:ext>
                </a:extLst>
              </p:cNvPr>
              <p:cNvSpPr/>
              <p:nvPr/>
            </p:nvSpPr>
            <p:spPr>
              <a:xfrm>
                <a:off x="-348814" y="6107304"/>
                <a:ext cx="3600000" cy="360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6" name="Resim 25">
                <a:extLst>
                  <a:ext uri="{FF2B5EF4-FFF2-40B4-BE49-F238E27FC236}">
                    <a16:creationId xmlns:a16="http://schemas.microsoft.com/office/drawing/2014/main" id="{D48CC113-DCF7-4D16-A440-DA00DF16A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414" y="6195880"/>
                <a:ext cx="3427200" cy="3427200"/>
              </a:xfrm>
              <a:prstGeom prst="rect">
                <a:avLst/>
              </a:prstGeom>
            </p:spPr>
          </p:pic>
        </p:grpSp>
      </p:grpSp>
      <p:grpSp>
        <p:nvGrpSpPr>
          <p:cNvPr id="27" name="Grup 26">
            <a:extLst>
              <a:ext uri="{FF2B5EF4-FFF2-40B4-BE49-F238E27FC236}">
                <a16:creationId xmlns:a16="http://schemas.microsoft.com/office/drawing/2014/main" id="{AB0FE058-CEFC-4FF2-AB9E-7E1554E866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245" y="4875340"/>
            <a:ext cx="2448027" cy="1224000"/>
            <a:chOff x="-80" y="0"/>
            <a:chExt cx="7200080" cy="3600000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61033CAF-BCF0-40F2-ADB8-2667E5FC3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80" y="0"/>
              <a:ext cx="3600000" cy="36000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3777D52E-8869-4DEC-9668-7FB25CB88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00000" y="0"/>
              <a:ext cx="3600000" cy="3600000"/>
            </a:xfrm>
            <a:prstGeom prst="rect">
              <a:avLst/>
            </a:prstGeom>
          </p:spPr>
        </p:pic>
      </p:grp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E7939CF3-9591-426F-91FB-68C2A7ECB1A2}"/>
              </a:ext>
            </a:extLst>
          </p:cNvPr>
          <p:cNvCxnSpPr>
            <a:cxnSpLocks/>
          </p:cNvCxnSpPr>
          <p:nvPr userDrawn="1"/>
        </p:nvCxnSpPr>
        <p:spPr>
          <a:xfrm>
            <a:off x="2908800" y="4880344"/>
            <a:ext cx="0" cy="1213393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6" grpId="0" uiExpand="1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 ve 2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Minion Pro" panose="02040503050306020203" pitchFamily="18" charset="0"/>
              </a:defRPr>
            </a:lvl1pPr>
          </a:lstStyle>
          <a:p>
            <a:r>
              <a:rPr lang="tr-TR" noProof="0" dirty="0"/>
              <a:t>Başlık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>
            <a:lvl1pPr>
              <a:defRPr>
                <a:latin typeface="Minion Pro" panose="02040503050306020203" pitchFamily="18" charset="0"/>
              </a:defRPr>
            </a:lvl1pPr>
            <a:lvl2pPr>
              <a:defRPr>
                <a:latin typeface="Minion Pro" panose="02040503050306020203" pitchFamily="18" charset="0"/>
              </a:defRPr>
            </a:lvl2pPr>
            <a:lvl3pPr>
              <a:defRPr>
                <a:latin typeface="Minion Pro" panose="02040503050306020203" pitchFamily="18" charset="0"/>
              </a:defRPr>
            </a:lvl3pPr>
            <a:lvl4pPr>
              <a:defRPr>
                <a:latin typeface="Minion Pro" panose="02040503050306020203" pitchFamily="18" charset="0"/>
              </a:defRPr>
            </a:lvl4pPr>
            <a:lvl5pPr>
              <a:defRPr>
                <a:latin typeface="Minion Pro" panose="02040503050306020203" pitchFamily="18" charset="0"/>
              </a:defRPr>
            </a:lvl5pPr>
            <a:lvl6pPr>
              <a:defRPr>
                <a:latin typeface="Minion Pro" panose="02040503050306020203" pitchFamily="18" charset="0"/>
              </a:defRPr>
            </a:lvl6pPr>
            <a:lvl7pPr>
              <a:defRPr>
                <a:latin typeface="Minion Pro" panose="02040503050306020203" pitchFamily="18" charset="0"/>
              </a:defRPr>
            </a:lvl7pPr>
            <a:lvl8pPr>
              <a:defRPr>
                <a:latin typeface="Minion Pro" panose="02040503050306020203" pitchFamily="18" charset="0"/>
              </a:defRPr>
            </a:lvl8pPr>
            <a:lvl9pPr>
              <a:defRPr>
                <a:latin typeface="Minion Pro" panose="02040503050306020203" pitchFamily="18" charset="0"/>
              </a:defRPr>
            </a:lvl9pPr>
          </a:lstStyle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  <a:p>
            <a:pPr lvl="4"/>
            <a:r>
              <a:rPr lang="tr-TR" noProof="0" dirty="0"/>
              <a:t>Açık mavi yazı</a:t>
            </a:r>
          </a:p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341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Resim eklemek için buraya tıklayınız.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179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Resim eklemek için buraya tıklayınız.</a:t>
            </a:r>
          </a:p>
        </p:txBody>
      </p:sp>
      <p:sp>
        <p:nvSpPr>
          <p:cNvPr id="21" name="Metin Yer Tutucusu 4">
            <a:extLst>
              <a:ext uri="{FF2B5EF4-FFF2-40B4-BE49-F238E27FC236}">
                <a16:creationId xmlns:a16="http://schemas.microsoft.com/office/drawing/2014/main" id="{F819665F-DBC4-444B-9F13-59A8F3B02E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662" y="6453337"/>
            <a:ext cx="5694512" cy="404662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Konuşmacı: Adı SOYADI</a:t>
            </a:r>
          </a:p>
        </p:txBody>
      </p:sp>
      <p:sp>
        <p:nvSpPr>
          <p:cNvPr id="22" name="Metin Yer Tutucusu 4">
            <a:extLst>
              <a:ext uri="{FF2B5EF4-FFF2-40B4-BE49-F238E27FC236}">
                <a16:creationId xmlns:a16="http://schemas.microsoft.com/office/drawing/2014/main" id="{0562C872-C5E9-4786-BB25-3A15E9CF35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9174" y="6452740"/>
            <a:ext cx="5694365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Minion Pro" panose="02040503050306020203" pitchFamily="18" charset="0"/>
              </a:defRPr>
            </a:lvl1pPr>
          </a:lstStyle>
          <a:p>
            <a:r>
              <a:rPr lang="tr-TR" noProof="0" dirty="0"/>
              <a:t>Başlık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Grafik eklemek için buraya tıklayınız.</a:t>
            </a:r>
          </a:p>
        </p:txBody>
      </p:sp>
      <p:sp>
        <p:nvSpPr>
          <p:cNvPr id="17" name="Metin Yer Tutucusu 4">
            <a:extLst>
              <a:ext uri="{FF2B5EF4-FFF2-40B4-BE49-F238E27FC236}">
                <a16:creationId xmlns:a16="http://schemas.microsoft.com/office/drawing/2014/main" id="{32B1106C-B1F6-4FF5-98C9-0789E24494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62" y="6453337"/>
            <a:ext cx="5694512" cy="404662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Konuşmacı: Adı SOYADI</a:t>
            </a:r>
          </a:p>
        </p:txBody>
      </p:sp>
      <p:sp>
        <p:nvSpPr>
          <p:cNvPr id="18" name="Metin Yer Tutucusu 4">
            <a:extLst>
              <a:ext uri="{FF2B5EF4-FFF2-40B4-BE49-F238E27FC236}">
                <a16:creationId xmlns:a16="http://schemas.microsoft.com/office/drawing/2014/main" id="{9BD7067A-CC30-4829-BB00-6B7604740B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74" y="6452740"/>
            <a:ext cx="5694365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Minion Pro" panose="02040503050306020203" pitchFamily="18" charset="0"/>
              </a:defRPr>
            </a:lvl1pPr>
          </a:lstStyle>
          <a:p>
            <a:r>
              <a:rPr lang="tr-TR" noProof="0" dirty="0"/>
              <a:t>Başlık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Video eklemek için buraya tıklayınız.</a:t>
            </a:r>
          </a:p>
        </p:txBody>
      </p:sp>
      <p:sp>
        <p:nvSpPr>
          <p:cNvPr id="18" name="Metin Yer Tutucusu 4">
            <a:extLst>
              <a:ext uri="{FF2B5EF4-FFF2-40B4-BE49-F238E27FC236}">
                <a16:creationId xmlns:a16="http://schemas.microsoft.com/office/drawing/2014/main" id="{278756DF-612D-427F-B349-08BC808057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62" y="6453337"/>
            <a:ext cx="5694512" cy="404662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Konuşmacı: Adı SOYADI</a:t>
            </a:r>
          </a:p>
        </p:txBody>
      </p:sp>
      <p:sp>
        <p:nvSpPr>
          <p:cNvPr id="19" name="Metin Yer Tutucusu 4">
            <a:extLst>
              <a:ext uri="{FF2B5EF4-FFF2-40B4-BE49-F238E27FC236}">
                <a16:creationId xmlns:a16="http://schemas.microsoft.com/office/drawing/2014/main" id="{017D73BF-6E33-4E31-90C0-8A5AAC2E88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74" y="6452740"/>
            <a:ext cx="5694365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E33EC00-485E-45E2-9466-17BBF1DDB8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662" y="404664"/>
            <a:ext cx="11389024" cy="432048"/>
          </a:xfrm>
        </p:spPr>
        <p:txBody>
          <a:bodyPr/>
          <a:lstStyle>
            <a:lvl1pPr>
              <a:defRPr>
                <a:latin typeface="Minion Pro" panose="02040503050306020203" pitchFamily="18" charset="0"/>
              </a:defRPr>
            </a:lvl1pPr>
          </a:lstStyle>
          <a:p>
            <a:r>
              <a:rPr lang="tr-TR" noProof="0" dirty="0"/>
              <a:t>Başlık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602B6FF-4BB3-4481-993C-62CC0B9AE8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62" y="6453337"/>
            <a:ext cx="5694512" cy="404662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Konuşmacı: Adı SOYADI</a:t>
            </a:r>
          </a:p>
        </p:txBody>
      </p:sp>
      <p:sp>
        <p:nvSpPr>
          <p:cNvPr id="6" name="Metin Yer Tutucusu 4">
            <a:extLst>
              <a:ext uri="{FF2B5EF4-FFF2-40B4-BE49-F238E27FC236}">
                <a16:creationId xmlns:a16="http://schemas.microsoft.com/office/drawing/2014/main" id="{A622F0D0-E6E3-40A2-BECD-B4BE4DD2E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74" y="6452740"/>
            <a:ext cx="5694365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</p:spTree>
    <p:extLst>
      <p:ext uri="{BB962C8B-B14F-4D97-AF65-F5344CB8AC3E}">
        <p14:creationId xmlns:p14="http://schemas.microsoft.com/office/powerpoint/2010/main" val="274325430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an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18130" y="1052736"/>
            <a:ext cx="10192028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tr-TR" noProof="0" dirty="0"/>
              <a:t>Kapanış Başlığı</a:t>
            </a:r>
          </a:p>
        </p:txBody>
      </p:sp>
      <p:sp>
        <p:nvSpPr>
          <p:cNvPr id="10" name="Metin Yer Tutucusu 4">
            <a:extLst>
              <a:ext uri="{FF2B5EF4-FFF2-40B4-BE49-F238E27FC236}">
                <a16:creationId xmlns:a16="http://schemas.microsoft.com/office/drawing/2014/main" id="{30C99002-98F7-48D5-8AEB-A6A37022C1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74" y="6452740"/>
            <a:ext cx="5694438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  <p:grpSp>
        <p:nvGrpSpPr>
          <p:cNvPr id="25" name="Grup 24">
            <a:extLst>
              <a:ext uri="{FF2B5EF4-FFF2-40B4-BE49-F238E27FC236}">
                <a16:creationId xmlns:a16="http://schemas.microsoft.com/office/drawing/2014/main" id="{D47BBC52-FBA3-478E-9957-7E6A4096E83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62800" y="4869736"/>
            <a:ext cx="2448000" cy="1224000"/>
            <a:chOff x="0" y="0"/>
            <a:chExt cx="7200000" cy="3600000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AC11AEBE-2D6E-4394-87BD-B6979DA38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00000" y="0"/>
              <a:ext cx="3600000" cy="3600000"/>
            </a:xfrm>
            <a:prstGeom prst="rect">
              <a:avLst/>
            </a:prstGeom>
          </p:spPr>
        </p:pic>
        <p:grpSp>
          <p:nvGrpSpPr>
            <p:cNvPr id="27" name="Grup 26">
              <a:extLst>
                <a:ext uri="{FF2B5EF4-FFF2-40B4-BE49-F238E27FC236}">
                  <a16:creationId xmlns:a16="http://schemas.microsoft.com/office/drawing/2014/main" id="{82B15CE6-FBD5-463E-B80D-87C5471DB6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3600000" cy="3600000"/>
              <a:chOff x="-348814" y="6107304"/>
              <a:chExt cx="3600000" cy="3600000"/>
            </a:xfrm>
          </p:grpSpPr>
          <p:sp>
            <p:nvSpPr>
              <p:cNvPr id="28" name="Dikdörtgen 27">
                <a:extLst>
                  <a:ext uri="{FF2B5EF4-FFF2-40B4-BE49-F238E27FC236}">
                    <a16:creationId xmlns:a16="http://schemas.microsoft.com/office/drawing/2014/main" id="{283D946D-E34B-4224-8CD0-635E4282FE30}"/>
                  </a:ext>
                </a:extLst>
              </p:cNvPr>
              <p:cNvSpPr/>
              <p:nvPr/>
            </p:nvSpPr>
            <p:spPr>
              <a:xfrm>
                <a:off x="-348814" y="6107304"/>
                <a:ext cx="3600000" cy="360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pic>
            <p:nvPicPr>
              <p:cNvPr id="29" name="Resim 28">
                <a:extLst>
                  <a:ext uri="{FF2B5EF4-FFF2-40B4-BE49-F238E27FC236}">
                    <a16:creationId xmlns:a16="http://schemas.microsoft.com/office/drawing/2014/main" id="{B333EF34-05A0-4DA9-A74C-2FFC1EFF1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2414" y="6195880"/>
                <a:ext cx="3427200" cy="3427200"/>
              </a:xfrm>
              <a:prstGeom prst="rect">
                <a:avLst/>
              </a:prstGeom>
            </p:spPr>
          </p:pic>
        </p:grpSp>
      </p:grpSp>
      <p:grpSp>
        <p:nvGrpSpPr>
          <p:cNvPr id="30" name="Grup 29">
            <a:extLst>
              <a:ext uri="{FF2B5EF4-FFF2-40B4-BE49-F238E27FC236}">
                <a16:creationId xmlns:a16="http://schemas.microsoft.com/office/drawing/2014/main" id="{BD59242B-43FC-4826-B370-DD6BC8FEDE8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245" y="4875340"/>
            <a:ext cx="2448027" cy="1224000"/>
            <a:chOff x="-80" y="0"/>
            <a:chExt cx="7200080" cy="3600000"/>
          </a:xfrm>
        </p:grpSpPr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50D59EB1-343A-4B96-B87C-49863E66A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-80" y="0"/>
              <a:ext cx="3600000" cy="3600000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3829190B-EA28-409E-8BBD-D910CF81C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00000" y="0"/>
              <a:ext cx="3600000" cy="3600000"/>
            </a:xfrm>
            <a:prstGeom prst="rect">
              <a:avLst/>
            </a:prstGeom>
          </p:spPr>
        </p:pic>
      </p:grpSp>
      <p:cxnSp>
        <p:nvCxnSpPr>
          <p:cNvPr id="33" name="Düz Bağlayıcı 32">
            <a:extLst>
              <a:ext uri="{FF2B5EF4-FFF2-40B4-BE49-F238E27FC236}">
                <a16:creationId xmlns:a16="http://schemas.microsoft.com/office/drawing/2014/main" id="{4C98AAD6-9636-44C4-A284-56F375888364}"/>
              </a:ext>
            </a:extLst>
          </p:cNvPr>
          <p:cNvCxnSpPr>
            <a:cxnSpLocks/>
          </p:cNvCxnSpPr>
          <p:nvPr userDrawn="1"/>
        </p:nvCxnSpPr>
        <p:spPr>
          <a:xfrm>
            <a:off x="2908800" y="4880344"/>
            <a:ext cx="0" cy="1213393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628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8F089B16-1A61-48A3-AE22-62C3EE157988}"/>
              </a:ext>
            </a:extLst>
          </p:cNvPr>
          <p:cNvSpPr/>
          <p:nvPr userDrawn="1"/>
        </p:nvSpPr>
        <p:spPr>
          <a:xfrm>
            <a:off x="-3" y="4521940"/>
            <a:ext cx="12198353" cy="1930800"/>
          </a:xfrm>
          <a:prstGeom prst="rect">
            <a:avLst/>
          </a:prstGeom>
          <a:solidFill>
            <a:srgbClr val="85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18130" y="1052736"/>
            <a:ext cx="10192028" cy="3275574"/>
          </a:xfrm>
        </p:spPr>
        <p:txBody>
          <a:bodyPr/>
          <a:lstStyle>
            <a:lvl1pPr algn="l">
              <a:defRPr sz="5400" baseline="0">
                <a:solidFill>
                  <a:srgbClr val="0C2577"/>
                </a:solidFill>
                <a:latin typeface="Minion Pro" panose="02040503050306020203" pitchFamily="18" charset="0"/>
              </a:defRPr>
            </a:lvl1pPr>
          </a:lstStyle>
          <a:p>
            <a:r>
              <a:rPr lang="tr-TR" dirty="0"/>
              <a:t>Sunum Alt Başlığı</a:t>
            </a:r>
            <a:endParaRPr lang="nl-NL" dirty="0"/>
          </a:p>
        </p:txBody>
      </p:sp>
      <p:sp>
        <p:nvSpPr>
          <p:cNvPr id="6" name="Metin Yer Tutucusu 4">
            <a:extLst>
              <a:ext uri="{FF2B5EF4-FFF2-40B4-BE49-F238E27FC236}">
                <a16:creationId xmlns:a16="http://schemas.microsoft.com/office/drawing/2014/main" id="{69925AB0-9F0A-4501-BAC5-65C69C9CD8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62" y="6453337"/>
            <a:ext cx="5694512" cy="404662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Konuşmacı: Adı SOYADI</a:t>
            </a:r>
          </a:p>
        </p:txBody>
      </p:sp>
      <p:sp>
        <p:nvSpPr>
          <p:cNvPr id="7" name="Metin Yer Tutucusu 4">
            <a:extLst>
              <a:ext uri="{FF2B5EF4-FFF2-40B4-BE49-F238E27FC236}">
                <a16:creationId xmlns:a16="http://schemas.microsoft.com/office/drawing/2014/main" id="{E1EAAA17-B0D6-4C39-AD28-590DCE8D8E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74" y="6452740"/>
            <a:ext cx="5694365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</p:spTree>
    <p:extLst>
      <p:ext uri="{BB962C8B-B14F-4D97-AF65-F5344CB8AC3E}">
        <p14:creationId xmlns:p14="http://schemas.microsoft.com/office/powerpoint/2010/main" val="3872614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çindek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Minion Pro" panose="02040503050306020203" pitchFamily="18" charset="0"/>
              </a:defRPr>
            </a:lvl1pPr>
          </a:lstStyle>
          <a:p>
            <a:r>
              <a:rPr lang="tr-TR" dirty="0"/>
              <a:t>Başlık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6846640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  <a:latin typeface="Minion Pro" panose="02040503050306020203" pitchFamily="18" charset="0"/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Minion Pro" panose="02040503050306020203" pitchFamily="18" charset="0"/>
              </a:defRPr>
            </a:lvl2pPr>
            <a:lvl3pPr>
              <a:defRPr>
                <a:solidFill>
                  <a:schemeClr val="bg2"/>
                </a:solidFill>
                <a:latin typeface="Minion Pro" panose="02040503050306020203" pitchFamily="18" charset="0"/>
              </a:defRPr>
            </a:lvl3pPr>
            <a:lvl4pPr>
              <a:defRPr>
                <a:solidFill>
                  <a:schemeClr val="bg2"/>
                </a:solidFill>
                <a:latin typeface="Minion Pro" panose="02040503050306020203" pitchFamily="18" charset="0"/>
              </a:defRPr>
            </a:lvl4pPr>
            <a:lvl5pPr>
              <a:defRPr>
                <a:solidFill>
                  <a:schemeClr val="accent1"/>
                </a:solidFill>
                <a:latin typeface="Minion Pro" panose="02040503050306020203" pitchFamily="18" charset="0"/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  <a:latin typeface="Minion Pro" panose="02040503050306020203" pitchFamily="18" charset="0"/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  <a:latin typeface="Minion Pro" panose="02040503050306020203" pitchFamily="18" charset="0"/>
              </a:defRPr>
            </a:lvl7pPr>
            <a:lvl8pPr>
              <a:defRPr>
                <a:solidFill>
                  <a:schemeClr val="bg2"/>
                </a:solidFill>
                <a:latin typeface="Minion Pro" panose="02040503050306020203" pitchFamily="18" charset="0"/>
              </a:defRPr>
            </a:lvl8pPr>
            <a:lvl9pPr>
              <a:defRPr>
                <a:solidFill>
                  <a:schemeClr val="bg2"/>
                </a:solidFill>
                <a:latin typeface="Minion Pro" panose="02040503050306020203" pitchFamily="18" charset="0"/>
              </a:defRPr>
            </a:lvl9pPr>
          </a:lstStyle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  <a:p>
            <a:pPr lvl="4"/>
            <a:r>
              <a:rPr lang="tr-TR" noProof="0" dirty="0"/>
              <a:t>Koyu yeşil yazı</a:t>
            </a:r>
          </a:p>
          <a:p>
            <a:pPr lvl="5"/>
            <a:r>
              <a:rPr lang="tr-TR" noProof="0" dirty="0"/>
              <a:t>İçerik</a:t>
            </a:r>
          </a:p>
          <a:p>
            <a:pPr lvl="6"/>
            <a:r>
              <a:rPr lang="tr-TR" noProof="0" dirty="0"/>
              <a:t>Alt İçerik</a:t>
            </a:r>
          </a:p>
          <a:p>
            <a:pPr lvl="7"/>
            <a:r>
              <a:rPr lang="tr-TR" sz="1800" noProof="0" dirty="0"/>
              <a:t>Düz yazı</a:t>
            </a:r>
          </a:p>
          <a:p>
            <a:pPr lvl="8"/>
            <a:r>
              <a:rPr lang="tr-TR" noProof="0" dirty="0"/>
              <a:t>Koyu mavi yazı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53634" y="1252538"/>
            <a:ext cx="433990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Resim eklemek için buraya tıklayınız.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7545D84-1457-4EE5-B00D-12541225B6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62" y="6453337"/>
            <a:ext cx="5694512" cy="404662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Konuşmacı: Adı SOYADI</a:t>
            </a:r>
          </a:p>
        </p:txBody>
      </p:sp>
      <p:sp>
        <p:nvSpPr>
          <p:cNvPr id="18" name="Metin Yer Tutucusu 4">
            <a:extLst>
              <a:ext uri="{FF2B5EF4-FFF2-40B4-BE49-F238E27FC236}">
                <a16:creationId xmlns:a16="http://schemas.microsoft.com/office/drawing/2014/main" id="{D1B8637A-C9E9-46BA-BCAD-87978C1A5B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74" y="6452740"/>
            <a:ext cx="5694365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%100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Minion Pro" panose="02040503050306020203" pitchFamily="18" charset="0"/>
              </a:defRPr>
            </a:lvl1pPr>
          </a:lstStyle>
          <a:p>
            <a:r>
              <a:rPr lang="tr-TR" noProof="0" dirty="0"/>
              <a:t>Başlık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>
            <a:lvl1pPr>
              <a:defRPr>
                <a:latin typeface="Minion Pro" panose="02040503050306020203" pitchFamily="18" charset="0"/>
              </a:defRPr>
            </a:lvl1pPr>
            <a:lvl2pPr>
              <a:defRPr>
                <a:latin typeface="Minion Pro" panose="02040503050306020203" pitchFamily="18" charset="0"/>
              </a:defRPr>
            </a:lvl2pPr>
            <a:lvl3pPr>
              <a:defRPr>
                <a:latin typeface="Minion Pro" panose="02040503050306020203" pitchFamily="18" charset="0"/>
              </a:defRPr>
            </a:lvl3pPr>
            <a:lvl4pPr>
              <a:defRPr>
                <a:latin typeface="Minion Pro" panose="02040503050306020203" pitchFamily="18" charset="0"/>
              </a:defRPr>
            </a:lvl4pPr>
            <a:lvl5pPr>
              <a:defRPr>
                <a:latin typeface="Minion Pro" panose="02040503050306020203" pitchFamily="18" charset="0"/>
              </a:defRPr>
            </a:lvl5pPr>
            <a:lvl6pPr>
              <a:defRPr>
                <a:latin typeface="Minion Pro" panose="02040503050306020203" pitchFamily="18" charset="0"/>
              </a:defRPr>
            </a:lvl6pPr>
            <a:lvl7pPr>
              <a:defRPr>
                <a:latin typeface="Minion Pro" panose="02040503050306020203" pitchFamily="18" charset="0"/>
              </a:defRPr>
            </a:lvl7pPr>
            <a:lvl8pPr>
              <a:defRPr>
                <a:latin typeface="Minion Pro" panose="02040503050306020203" pitchFamily="18" charset="0"/>
              </a:defRPr>
            </a:lvl8pPr>
            <a:lvl9pPr>
              <a:defRPr>
                <a:latin typeface="Minion Pro" panose="02040503050306020203" pitchFamily="18" charset="0"/>
              </a:defRPr>
            </a:lvl9pPr>
          </a:lstStyle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  <a:p>
            <a:pPr lvl="4"/>
            <a:r>
              <a:rPr lang="tr-TR" noProof="0" dirty="0"/>
              <a:t>Açık mavi yazı</a:t>
            </a:r>
          </a:p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</p:txBody>
      </p:sp>
      <p:sp>
        <p:nvSpPr>
          <p:cNvPr id="11" name="Metin Yer Tutucusu 4">
            <a:extLst>
              <a:ext uri="{FF2B5EF4-FFF2-40B4-BE49-F238E27FC236}">
                <a16:creationId xmlns:a16="http://schemas.microsoft.com/office/drawing/2014/main" id="{32289D7E-9359-4264-9E94-18DA31B6A9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62" y="6453337"/>
            <a:ext cx="5694512" cy="404662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Konuşmacı: Adı SOYADI</a:t>
            </a:r>
          </a:p>
        </p:txBody>
      </p:sp>
      <p:sp>
        <p:nvSpPr>
          <p:cNvPr id="12" name="Metin Yer Tutucusu 4">
            <a:extLst>
              <a:ext uri="{FF2B5EF4-FFF2-40B4-BE49-F238E27FC236}">
                <a16:creationId xmlns:a16="http://schemas.microsoft.com/office/drawing/2014/main" id="{4950D50E-9F91-4CB0-AD0D-8981A94571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74" y="6452740"/>
            <a:ext cx="5694365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%75 Metin %25 Görünt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Minion Pro" panose="02040503050306020203" pitchFamily="18" charset="0"/>
              </a:defRPr>
            </a:lvl1pPr>
          </a:lstStyle>
          <a:p>
            <a:r>
              <a:rPr lang="tr-TR" noProof="0" dirty="0"/>
              <a:t>Başlık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7926761" cy="4795836"/>
          </a:xfrm>
        </p:spPr>
        <p:txBody>
          <a:bodyPr vert="horz"/>
          <a:lstStyle>
            <a:lvl1pPr>
              <a:defRPr>
                <a:latin typeface="Minion Pro" panose="02040503050306020203" pitchFamily="18" charset="0"/>
              </a:defRPr>
            </a:lvl1pPr>
            <a:lvl2pPr>
              <a:defRPr>
                <a:latin typeface="Minion Pro" panose="02040503050306020203" pitchFamily="18" charset="0"/>
              </a:defRPr>
            </a:lvl2pPr>
            <a:lvl3pPr>
              <a:defRPr>
                <a:latin typeface="Minion Pro" panose="02040503050306020203" pitchFamily="18" charset="0"/>
              </a:defRPr>
            </a:lvl3pPr>
            <a:lvl4pPr>
              <a:defRPr>
                <a:latin typeface="Minion Pro" panose="02040503050306020203" pitchFamily="18" charset="0"/>
              </a:defRPr>
            </a:lvl4pPr>
            <a:lvl5pPr>
              <a:defRPr>
                <a:latin typeface="Minion Pro" panose="02040503050306020203" pitchFamily="18" charset="0"/>
              </a:defRPr>
            </a:lvl5pPr>
            <a:lvl6pPr>
              <a:defRPr>
                <a:latin typeface="Minion Pro" panose="02040503050306020203" pitchFamily="18" charset="0"/>
              </a:defRPr>
            </a:lvl6pPr>
            <a:lvl7pPr>
              <a:defRPr>
                <a:latin typeface="Minion Pro" panose="02040503050306020203" pitchFamily="18" charset="0"/>
              </a:defRPr>
            </a:lvl7pPr>
            <a:lvl8pPr>
              <a:defRPr>
                <a:latin typeface="Minion Pro" panose="02040503050306020203" pitchFamily="18" charset="0"/>
              </a:defRPr>
            </a:lvl8pPr>
            <a:lvl9pPr>
              <a:defRPr>
                <a:latin typeface="Minion Pro" panose="02040503050306020203" pitchFamily="18" charset="0"/>
              </a:defRPr>
            </a:lvl9pPr>
          </a:lstStyle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  <a:p>
            <a:pPr lvl="4"/>
            <a:r>
              <a:rPr lang="tr-TR" noProof="0" dirty="0"/>
              <a:t>Açık mavi yazı</a:t>
            </a:r>
          </a:p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33755" y="1252538"/>
            <a:ext cx="325978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Resim eklemek için buraya tıklayınız.</a:t>
            </a:r>
          </a:p>
        </p:txBody>
      </p:sp>
      <p:sp>
        <p:nvSpPr>
          <p:cNvPr id="20" name="Metin Yer Tutucusu 4">
            <a:extLst>
              <a:ext uri="{FF2B5EF4-FFF2-40B4-BE49-F238E27FC236}">
                <a16:creationId xmlns:a16="http://schemas.microsoft.com/office/drawing/2014/main" id="{0495AAF1-CEC9-46E6-9B60-24F2A96761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62" y="6453337"/>
            <a:ext cx="5694512" cy="404662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Konuşmacı: Adı SOYADI</a:t>
            </a:r>
          </a:p>
        </p:txBody>
      </p:sp>
      <p:sp>
        <p:nvSpPr>
          <p:cNvPr id="21" name="Metin Yer Tutucusu 4">
            <a:extLst>
              <a:ext uri="{FF2B5EF4-FFF2-40B4-BE49-F238E27FC236}">
                <a16:creationId xmlns:a16="http://schemas.microsoft.com/office/drawing/2014/main" id="{EE9DC679-2317-47BC-9DF5-418AAF3609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74" y="6452740"/>
            <a:ext cx="5694365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%50 Metin %50 Görünt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Minion Pro" panose="02040503050306020203" pitchFamily="18" charset="0"/>
              </a:defRPr>
            </a:lvl1pPr>
          </a:lstStyle>
          <a:p>
            <a:r>
              <a:rPr lang="tr-TR" noProof="0" dirty="0"/>
              <a:t>Başlık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>
            <a:lvl1pPr>
              <a:defRPr>
                <a:latin typeface="Minion Pro" panose="02040503050306020203" pitchFamily="18" charset="0"/>
              </a:defRPr>
            </a:lvl1pPr>
            <a:lvl2pPr>
              <a:defRPr>
                <a:latin typeface="Minion Pro" panose="02040503050306020203" pitchFamily="18" charset="0"/>
              </a:defRPr>
            </a:lvl2pPr>
            <a:lvl3pPr>
              <a:defRPr>
                <a:latin typeface="Minion Pro" panose="02040503050306020203" pitchFamily="18" charset="0"/>
              </a:defRPr>
            </a:lvl3pPr>
            <a:lvl4pPr>
              <a:defRPr>
                <a:latin typeface="Minion Pro" panose="02040503050306020203" pitchFamily="18" charset="0"/>
              </a:defRPr>
            </a:lvl4pPr>
            <a:lvl5pPr>
              <a:defRPr>
                <a:latin typeface="Minion Pro" panose="02040503050306020203" pitchFamily="18" charset="0"/>
              </a:defRPr>
            </a:lvl5pPr>
            <a:lvl6pPr>
              <a:defRPr>
                <a:latin typeface="Minion Pro" panose="02040503050306020203" pitchFamily="18" charset="0"/>
              </a:defRPr>
            </a:lvl6pPr>
            <a:lvl7pPr>
              <a:defRPr>
                <a:latin typeface="Minion Pro" panose="02040503050306020203" pitchFamily="18" charset="0"/>
              </a:defRPr>
            </a:lvl7pPr>
            <a:lvl8pPr>
              <a:defRPr>
                <a:latin typeface="Minion Pro" panose="02040503050306020203" pitchFamily="18" charset="0"/>
              </a:defRPr>
            </a:lvl8pPr>
            <a:lvl9pPr>
              <a:defRPr>
                <a:latin typeface="Minion Pro" panose="02040503050306020203" pitchFamily="18" charset="0"/>
              </a:defRPr>
            </a:lvl9pPr>
          </a:lstStyle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  <a:p>
            <a:pPr lvl="4"/>
            <a:r>
              <a:rPr lang="tr-TR" noProof="0" dirty="0"/>
              <a:t>Açık mavi yazı</a:t>
            </a:r>
          </a:p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5" y="1252538"/>
            <a:ext cx="559276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Resim eklemek için buraya tıklayınız.</a:t>
            </a:r>
          </a:p>
        </p:txBody>
      </p:sp>
      <p:sp>
        <p:nvSpPr>
          <p:cNvPr id="19" name="Metin Yer Tutucusu 4">
            <a:extLst>
              <a:ext uri="{FF2B5EF4-FFF2-40B4-BE49-F238E27FC236}">
                <a16:creationId xmlns:a16="http://schemas.microsoft.com/office/drawing/2014/main" id="{5BB2A4CB-3F07-4959-B62B-B384D12849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62" y="6453337"/>
            <a:ext cx="5694512" cy="404662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Konuşmacı: Adı SOYADI</a:t>
            </a:r>
          </a:p>
        </p:txBody>
      </p:sp>
      <p:sp>
        <p:nvSpPr>
          <p:cNvPr id="20" name="Metin Yer Tutucusu 4">
            <a:extLst>
              <a:ext uri="{FF2B5EF4-FFF2-40B4-BE49-F238E27FC236}">
                <a16:creationId xmlns:a16="http://schemas.microsoft.com/office/drawing/2014/main" id="{2F447E25-47FC-4FB0-A20D-EF99F796D8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74" y="6452740"/>
            <a:ext cx="5694365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%25 Metin %75 Görünt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Minion Pro" panose="02040503050306020203" pitchFamily="18" charset="0"/>
              </a:defRPr>
            </a:lvl1pPr>
          </a:lstStyle>
          <a:p>
            <a:r>
              <a:rPr lang="tr-TR" noProof="0" dirty="0"/>
              <a:t>Başlık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3534273" cy="4795836"/>
          </a:xfrm>
        </p:spPr>
        <p:txBody>
          <a:bodyPr vert="horz"/>
          <a:lstStyle>
            <a:lvl1pPr>
              <a:defRPr>
                <a:latin typeface="Minion Pro" panose="02040503050306020203" pitchFamily="18" charset="0"/>
              </a:defRPr>
            </a:lvl1pPr>
            <a:lvl2pPr>
              <a:defRPr>
                <a:latin typeface="Minion Pro" panose="02040503050306020203" pitchFamily="18" charset="0"/>
              </a:defRPr>
            </a:lvl2pPr>
            <a:lvl3pPr>
              <a:defRPr>
                <a:latin typeface="Minion Pro" panose="02040503050306020203" pitchFamily="18" charset="0"/>
              </a:defRPr>
            </a:lvl3pPr>
            <a:lvl4pPr>
              <a:defRPr>
                <a:latin typeface="Minion Pro" panose="02040503050306020203" pitchFamily="18" charset="0"/>
              </a:defRPr>
            </a:lvl4pPr>
            <a:lvl5pPr>
              <a:defRPr>
                <a:latin typeface="Minion Pro" panose="02040503050306020203" pitchFamily="18" charset="0"/>
              </a:defRPr>
            </a:lvl5pPr>
            <a:lvl6pPr>
              <a:defRPr>
                <a:latin typeface="Minion Pro" panose="02040503050306020203" pitchFamily="18" charset="0"/>
              </a:defRPr>
            </a:lvl6pPr>
            <a:lvl7pPr>
              <a:defRPr>
                <a:latin typeface="Minion Pro" panose="02040503050306020203" pitchFamily="18" charset="0"/>
              </a:defRPr>
            </a:lvl7pPr>
            <a:lvl8pPr>
              <a:defRPr>
                <a:latin typeface="Minion Pro" panose="02040503050306020203" pitchFamily="18" charset="0"/>
              </a:defRPr>
            </a:lvl8pPr>
            <a:lvl9pPr>
              <a:defRPr>
                <a:latin typeface="Minion Pro" panose="02040503050306020203" pitchFamily="18" charset="0"/>
              </a:defRPr>
            </a:lvl9pPr>
          </a:lstStyle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  <a:p>
            <a:pPr lvl="4"/>
            <a:r>
              <a:rPr lang="tr-TR" noProof="0" dirty="0"/>
              <a:t>Açık mavi yazı</a:t>
            </a:r>
          </a:p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41267" y="1252538"/>
            <a:ext cx="765227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Resim eklemek için buraya tıklayınız.</a:t>
            </a:r>
          </a:p>
        </p:txBody>
      </p:sp>
      <p:sp>
        <p:nvSpPr>
          <p:cNvPr id="17" name="Metin Yer Tutucusu 4">
            <a:extLst>
              <a:ext uri="{FF2B5EF4-FFF2-40B4-BE49-F238E27FC236}">
                <a16:creationId xmlns:a16="http://schemas.microsoft.com/office/drawing/2014/main" id="{23CCEA2B-FEEA-4690-A1EC-7CC9549DC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62" y="6453337"/>
            <a:ext cx="5694512" cy="404662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Konuşmacı: Adı SOYADI</a:t>
            </a:r>
          </a:p>
        </p:txBody>
      </p:sp>
      <p:sp>
        <p:nvSpPr>
          <p:cNvPr id="18" name="Metin Yer Tutucusu 4">
            <a:extLst>
              <a:ext uri="{FF2B5EF4-FFF2-40B4-BE49-F238E27FC236}">
                <a16:creationId xmlns:a16="http://schemas.microsoft.com/office/drawing/2014/main" id="{019F901C-7012-4392-B643-3413DE77D8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74" y="6452740"/>
            <a:ext cx="5694365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%100 Görünt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Minion Pro" panose="02040503050306020203" pitchFamily="18" charset="0"/>
              </a:defRPr>
            </a:lvl1pPr>
          </a:lstStyle>
          <a:p>
            <a:r>
              <a:rPr lang="tr-TR" noProof="0" dirty="0"/>
              <a:t>Başlık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3" y="1252538"/>
            <a:ext cx="1138887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Resim eklemek için buraya tıklayınız.</a:t>
            </a:r>
          </a:p>
        </p:txBody>
      </p:sp>
      <p:sp>
        <p:nvSpPr>
          <p:cNvPr id="18" name="Metin Yer Tutucusu 4">
            <a:extLst>
              <a:ext uri="{FF2B5EF4-FFF2-40B4-BE49-F238E27FC236}">
                <a16:creationId xmlns:a16="http://schemas.microsoft.com/office/drawing/2014/main" id="{E05A79CB-0D30-4E90-B308-D55691F1D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62" y="6453337"/>
            <a:ext cx="5694512" cy="404662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Konuşmacı: Adı SOYADI</a:t>
            </a:r>
          </a:p>
        </p:txBody>
      </p:sp>
      <p:sp>
        <p:nvSpPr>
          <p:cNvPr id="19" name="Metin Yer Tutucusu 4">
            <a:extLst>
              <a:ext uri="{FF2B5EF4-FFF2-40B4-BE49-F238E27FC236}">
                <a16:creationId xmlns:a16="http://schemas.microsoft.com/office/drawing/2014/main" id="{AF7AE1E8-9891-4EF8-B14A-15A0839A4A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9174" y="6452740"/>
            <a:ext cx="5694365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in ve 4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Minion Pro" panose="02040503050306020203" pitchFamily="18" charset="0"/>
              </a:defRPr>
            </a:lvl1pPr>
          </a:lstStyle>
          <a:p>
            <a:r>
              <a:rPr lang="tr-TR" noProof="0" dirty="0"/>
              <a:t>Başlık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>
            <a:lvl1pPr>
              <a:defRPr>
                <a:latin typeface="Minion Pro" panose="02040503050306020203" pitchFamily="18" charset="0"/>
              </a:defRPr>
            </a:lvl1pPr>
            <a:lvl2pPr>
              <a:defRPr>
                <a:latin typeface="Minion Pro" panose="02040503050306020203" pitchFamily="18" charset="0"/>
              </a:defRPr>
            </a:lvl2pPr>
            <a:lvl3pPr>
              <a:defRPr>
                <a:latin typeface="Minion Pro" panose="02040503050306020203" pitchFamily="18" charset="0"/>
              </a:defRPr>
            </a:lvl3pPr>
            <a:lvl4pPr>
              <a:defRPr>
                <a:latin typeface="Minion Pro" panose="02040503050306020203" pitchFamily="18" charset="0"/>
              </a:defRPr>
            </a:lvl4pPr>
            <a:lvl5pPr>
              <a:defRPr>
                <a:latin typeface="Minion Pro" panose="02040503050306020203" pitchFamily="18" charset="0"/>
              </a:defRPr>
            </a:lvl5pPr>
            <a:lvl6pPr>
              <a:defRPr>
                <a:latin typeface="Minion Pro" panose="02040503050306020203" pitchFamily="18" charset="0"/>
              </a:defRPr>
            </a:lvl6pPr>
            <a:lvl7pPr>
              <a:defRPr>
                <a:latin typeface="Minion Pro" panose="02040503050306020203" pitchFamily="18" charset="0"/>
              </a:defRPr>
            </a:lvl7pPr>
            <a:lvl8pPr>
              <a:defRPr>
                <a:latin typeface="Minion Pro" panose="02040503050306020203" pitchFamily="18" charset="0"/>
              </a:defRPr>
            </a:lvl8pPr>
            <a:lvl9pPr>
              <a:defRPr>
                <a:latin typeface="Minion Pro" panose="02040503050306020203" pitchFamily="18" charset="0"/>
              </a:defRPr>
            </a:lvl9pPr>
          </a:lstStyle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  <a:p>
            <a:pPr lvl="4"/>
            <a:r>
              <a:rPr lang="tr-TR" noProof="0" dirty="0"/>
              <a:t>Açık mavi yazı</a:t>
            </a:r>
          </a:p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218777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Resim eklemek için buraya tıklayınız.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614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Resim eklemek için buraya tıklayınız.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200776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Resim eklemek için buraya tıklayınız.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8614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tr-TR" noProof="0" dirty="0"/>
              <a:t>Resim eklemek için buraya tıklayınız.</a:t>
            </a:r>
          </a:p>
        </p:txBody>
      </p:sp>
      <p:sp>
        <p:nvSpPr>
          <p:cNvPr id="24" name="Metin Yer Tutucusu 4">
            <a:extLst>
              <a:ext uri="{FF2B5EF4-FFF2-40B4-BE49-F238E27FC236}">
                <a16:creationId xmlns:a16="http://schemas.microsoft.com/office/drawing/2014/main" id="{90FB2060-859B-4208-BBBB-1B87D27626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4662" y="6453337"/>
            <a:ext cx="5694512" cy="404662"/>
          </a:xfrm>
        </p:spPr>
        <p:txBody>
          <a:bodyPr anchor="ctr">
            <a:normAutofit/>
          </a:bodyPr>
          <a:lstStyle>
            <a:lvl1pPr marL="0" indent="0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Konuşmacı: Adı SOYADI</a:t>
            </a:r>
          </a:p>
        </p:txBody>
      </p:sp>
      <p:sp>
        <p:nvSpPr>
          <p:cNvPr id="25" name="Metin Yer Tutucusu 4">
            <a:extLst>
              <a:ext uri="{FF2B5EF4-FFF2-40B4-BE49-F238E27FC236}">
                <a16:creationId xmlns:a16="http://schemas.microsoft.com/office/drawing/2014/main" id="{EF31A84B-1F48-42F3-ACDB-F95968F4BF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9174" y="6452740"/>
            <a:ext cx="5694365" cy="404663"/>
          </a:xfrm>
        </p:spPr>
        <p:txBody>
          <a:bodyPr anchor="ctr">
            <a:normAutofit/>
          </a:bodyPr>
          <a:lstStyle>
            <a:lvl1pPr marL="0" indent="0" algn="r">
              <a:buNone/>
              <a:defRPr sz="13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tr-TR" dirty="0"/>
              <a:t>Etkinlik Adı</a:t>
            </a:r>
          </a:p>
        </p:txBody>
      </p:sp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tr-TR" noProof="0" dirty="0"/>
              <a:t>Başlık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2" y="1252836"/>
            <a:ext cx="11389023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  <a:p>
            <a:pPr lvl="4"/>
            <a:r>
              <a:rPr lang="tr-TR" noProof="0" dirty="0"/>
              <a:t>Açık mavi yazı</a:t>
            </a:r>
          </a:p>
          <a:p>
            <a:pPr lvl="0"/>
            <a:r>
              <a:rPr lang="tr-TR" noProof="0" dirty="0"/>
              <a:t>İçerik</a:t>
            </a:r>
          </a:p>
          <a:p>
            <a:pPr lvl="1"/>
            <a:r>
              <a:rPr lang="tr-TR" noProof="0" dirty="0"/>
              <a:t>Alt İçerik</a:t>
            </a:r>
          </a:p>
          <a:p>
            <a:pPr lvl="2"/>
            <a:r>
              <a:rPr lang="tr-TR" noProof="0" dirty="0"/>
              <a:t>Düz yazı</a:t>
            </a:r>
          </a:p>
          <a:p>
            <a:pPr lvl="3"/>
            <a:r>
              <a:rPr lang="tr-TR" noProof="0" dirty="0"/>
              <a:t>Koyu mavi yazı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60" r:id="rId3"/>
    <p:sldLayoutId id="2147483658" r:id="rId4"/>
    <p:sldLayoutId id="2147483665" r:id="rId5"/>
    <p:sldLayoutId id="2147483661" r:id="rId6"/>
    <p:sldLayoutId id="2147483664" r:id="rId7"/>
    <p:sldLayoutId id="2147483666" r:id="rId8"/>
    <p:sldLayoutId id="2147483662" r:id="rId9"/>
    <p:sldLayoutId id="2147483663" r:id="rId10"/>
    <p:sldLayoutId id="2147483667" r:id="rId11"/>
    <p:sldLayoutId id="2147483668" r:id="rId12"/>
    <p:sldLayoutId id="2147483671" r:id="rId13"/>
    <p:sldLayoutId id="2147483670" r:id="rId14"/>
  </p:sldLayoutIdLst>
  <p:transition spd="slow">
    <p:wip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/>
          <p:cNvSpPr>
            <a:spLocks noGrp="1"/>
          </p:cNvSpPr>
          <p:nvPr>
            <p:ph type="body" sz="quarter" idx="4294967295"/>
          </p:nvPr>
        </p:nvSpPr>
        <p:spPr>
          <a:xfrm>
            <a:off x="0" y="-1"/>
            <a:ext cx="12198349" cy="45219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Minion Pro" panose="02040503050306020203" pitchFamily="18" charset="0"/>
              </a:rPr>
              <a:t>Sunum Başlığı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dirty="0"/>
              <a:t>Danışman: Unvanı Adı SOYADI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tr-TR" dirty="0"/>
              <a:t>XX</a:t>
            </a:r>
            <a:r>
              <a:rPr lang="tr-TR" dirty="0">
                <a:latin typeface="Minion Pro" panose="02040503050306020203" pitchFamily="18" charset="0"/>
              </a:rPr>
              <a:t> Ay YIL</a:t>
            </a:r>
          </a:p>
        </p:txBody>
      </p:sp>
      <p:sp>
        <p:nvSpPr>
          <p:cNvPr id="14" name="Metin Yer Tutucusu 10">
            <a:extLst>
              <a:ext uri="{FF2B5EF4-FFF2-40B4-BE49-F238E27FC236}">
                <a16:creationId xmlns:a16="http://schemas.microsoft.com/office/drawing/2014/main" id="{DA43C12D-2151-4C90-82FF-C00F66EE8F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4515" y="6453337"/>
            <a:ext cx="5694659" cy="404662"/>
          </a:xfrm>
        </p:spPr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15" name="Metin Yer Tutucusu 11">
            <a:extLst>
              <a:ext uri="{FF2B5EF4-FFF2-40B4-BE49-F238E27FC236}">
                <a16:creationId xmlns:a16="http://schemas.microsoft.com/office/drawing/2014/main" id="{CFE4CB95-5F62-4BF3-A1DE-63070056E8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9174" y="6452740"/>
            <a:ext cx="5694365" cy="404663"/>
          </a:xfrm>
        </p:spPr>
        <p:txBody>
          <a:bodyPr>
            <a:normAutofit/>
          </a:bodyPr>
          <a:lstStyle/>
          <a:p>
            <a:r>
              <a:rPr lang="tr-TR" dirty="0"/>
              <a:t>Tıp ve Biyomedikal Mühendisliği Bitirme Projeleri Sergisi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10FBD2-7525-4307-A70B-F4E974AFA1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tr-TR" dirty="0"/>
              <a:t>Proje Ekibi Üyelerinin (Konuşmacı) Adları</a:t>
            </a:r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A8B65E-58AB-42C3-B75D-0A2A4225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ve 2 Görüntü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B2A76F-850B-464A-9781-675B46B7C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tr-TR" dirty="0"/>
              <a:t>Örnek Yazı</a:t>
            </a:r>
          </a:p>
          <a:p>
            <a:pPr lvl="2"/>
            <a:r>
              <a:rPr lang="tr-TR" dirty="0"/>
              <a:t>Örnek içerik paragrafı.</a:t>
            </a:r>
          </a:p>
          <a:p>
            <a:r>
              <a:rPr lang="tr-TR" dirty="0"/>
              <a:t>Örnek madde.</a:t>
            </a:r>
          </a:p>
          <a:p>
            <a:r>
              <a:rPr lang="tr-TR" dirty="0"/>
              <a:t>Örnek madde.</a:t>
            </a:r>
          </a:p>
          <a:p>
            <a:r>
              <a:rPr lang="tr-TR" dirty="0"/>
              <a:t>Örnek madde.</a:t>
            </a:r>
          </a:p>
          <a:p>
            <a:pPr lvl="1"/>
            <a:r>
              <a:rPr lang="tr-TR" dirty="0"/>
              <a:t>Örnek alt madde.</a:t>
            </a:r>
          </a:p>
          <a:p>
            <a:pPr lvl="1"/>
            <a:r>
              <a:rPr lang="tr-TR" dirty="0"/>
              <a:t>Örnek alt madde.</a:t>
            </a:r>
          </a:p>
          <a:p>
            <a:pPr lvl="1"/>
            <a:r>
              <a:rPr lang="tr-TR" dirty="0"/>
              <a:t>Örnek alt madde.</a:t>
            </a:r>
          </a:p>
          <a:p>
            <a:endParaRPr lang="tr-TR" dirty="0"/>
          </a:p>
        </p:txBody>
      </p:sp>
      <p:sp>
        <p:nvSpPr>
          <p:cNvPr id="4" name="Resim Yer Tutucusu 3">
            <a:extLst>
              <a:ext uri="{FF2B5EF4-FFF2-40B4-BE49-F238E27FC236}">
                <a16:creationId xmlns:a16="http://schemas.microsoft.com/office/drawing/2014/main" id="{56E81458-FB59-4F4E-BB30-9E80F37E86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id="{7406AAB8-1CE0-4FC5-A0B3-E70E25AEC7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D631CFC4-11AE-4E19-94E7-A3F7E9E1B1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7D622325-A9CD-4B0B-A6BB-3FD6F61149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tr-TR" dirty="0"/>
              <a:t>Tıp ve Biyomedikal Mühendisliği Bitirme Projeleri Sergisi</a:t>
            </a:r>
          </a:p>
        </p:txBody>
      </p:sp>
    </p:spTree>
    <p:extLst>
      <p:ext uri="{BB962C8B-B14F-4D97-AF65-F5344CB8AC3E}">
        <p14:creationId xmlns:p14="http://schemas.microsoft.com/office/powerpoint/2010/main" val="17303496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Minion Pro" panose="02040503050306020203" pitchFamily="18" charset="0"/>
              </a:rPr>
              <a:t>Grafik</a:t>
            </a:r>
          </a:p>
        </p:txBody>
      </p:sp>
      <p:graphicFrame>
        <p:nvGraphicFramePr>
          <p:cNvPr id="5" name="Tijdelijke aanduiding voor grafiek 4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497759559"/>
              </p:ext>
            </p:extLst>
          </p:nvPr>
        </p:nvGraphicFramePr>
        <p:xfrm>
          <a:off x="404813" y="1252538"/>
          <a:ext cx="11388725" cy="479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tin Yer Tutucusu 3">
            <a:extLst>
              <a:ext uri="{FF2B5EF4-FFF2-40B4-BE49-F238E27FC236}">
                <a16:creationId xmlns:a16="http://schemas.microsoft.com/office/drawing/2014/main" id="{FAA15668-D180-4820-8C4A-A68EBB176F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516" y="6453337"/>
            <a:ext cx="5694658" cy="404662"/>
          </a:xfrm>
        </p:spPr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10" name="Metin Yer Tutucusu 4">
            <a:extLst>
              <a:ext uri="{FF2B5EF4-FFF2-40B4-BE49-F238E27FC236}">
                <a16:creationId xmlns:a16="http://schemas.microsoft.com/office/drawing/2014/main" id="{FC2AB049-4425-4333-A437-5EC1CA7B57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9174" y="6452740"/>
            <a:ext cx="5694365" cy="404663"/>
          </a:xfrm>
        </p:spPr>
        <p:txBody>
          <a:bodyPr/>
          <a:lstStyle/>
          <a:p>
            <a:r>
              <a:rPr lang="tr-TR" dirty="0"/>
              <a:t>Tıp ve Biyomedikal Mühendisliği Bitirme Projeleri Sergisi</a:t>
            </a:r>
          </a:p>
        </p:txBody>
      </p:sp>
    </p:spTree>
    <p:extLst>
      <p:ext uri="{BB962C8B-B14F-4D97-AF65-F5344CB8AC3E}">
        <p14:creationId xmlns:p14="http://schemas.microsoft.com/office/powerpoint/2010/main" val="166363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>
            <a:extLst>
              <a:ext uri="{FF2B5EF4-FFF2-40B4-BE49-F238E27FC236}">
                <a16:creationId xmlns:a16="http://schemas.microsoft.com/office/drawing/2014/main" id="{D5E27E6A-61B3-4532-B8F8-2FF4482A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Diyagram</a:t>
            </a:r>
          </a:p>
        </p:txBody>
      </p:sp>
      <p:sp>
        <p:nvSpPr>
          <p:cNvPr id="7" name="Metin Yer Tutucusu 6">
            <a:extLst>
              <a:ext uri="{FF2B5EF4-FFF2-40B4-BE49-F238E27FC236}">
                <a16:creationId xmlns:a16="http://schemas.microsoft.com/office/drawing/2014/main" id="{7CC06BFE-FFD6-4664-9478-90FFD2469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778A1F6E-0326-4136-8B19-63AA534D42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/>
              <a:t>Tıp ve Biyomedikal Mühendisliği Bitirme Projeleri Sergisi</a:t>
            </a:r>
          </a:p>
        </p:txBody>
      </p:sp>
      <p:graphicFrame>
        <p:nvGraphicFramePr>
          <p:cNvPr id="10" name="Nesne 9">
            <a:extLst>
              <a:ext uri="{FF2B5EF4-FFF2-40B4-BE49-F238E27FC236}">
                <a16:creationId xmlns:a16="http://schemas.microsoft.com/office/drawing/2014/main" id="{B31979AB-2FE6-488A-B30A-1C4236DF75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32773"/>
              </p:ext>
            </p:extLst>
          </p:nvPr>
        </p:nvGraphicFramePr>
        <p:xfrm>
          <a:off x="2499174" y="1398231"/>
          <a:ext cx="7200000" cy="406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Visio" r:id="rId3" imgW="1001751" imgH="558763" progId="Visio.Drawing.11">
                  <p:embed/>
                </p:oleObj>
              </mc:Choice>
              <mc:Fallback>
                <p:oleObj name="Visio" r:id="rId3" imgW="1001751" imgH="558763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9174" y="1398231"/>
                        <a:ext cx="7200000" cy="406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34522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4294967295"/>
          </p:nvPr>
        </p:nvSpPr>
        <p:spPr>
          <a:xfrm>
            <a:off x="0" y="-1"/>
            <a:ext cx="12198349" cy="4521941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Minion Pro" panose="02040503050306020203" pitchFamily="18" charset="0"/>
              </a:rPr>
              <a:t>Kapanış Başlığı</a:t>
            </a:r>
          </a:p>
        </p:txBody>
      </p:sp>
      <p:sp>
        <p:nvSpPr>
          <p:cNvPr id="8" name="Metin Yer Tutucusu 3">
            <a:extLst>
              <a:ext uri="{FF2B5EF4-FFF2-40B4-BE49-F238E27FC236}">
                <a16:creationId xmlns:a16="http://schemas.microsoft.com/office/drawing/2014/main" id="{6F76C982-E590-4F1C-9EE0-E701B02E900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4516" y="6453337"/>
            <a:ext cx="5694658" cy="404662"/>
          </a:xfrm>
        </p:spPr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9" name="Metin Yer Tutucusu 4">
            <a:extLst>
              <a:ext uri="{FF2B5EF4-FFF2-40B4-BE49-F238E27FC236}">
                <a16:creationId xmlns:a16="http://schemas.microsoft.com/office/drawing/2014/main" id="{40D4F0C9-3EFF-4D96-9F2E-FB9BBE2078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9174" y="6452740"/>
            <a:ext cx="5694365" cy="404663"/>
          </a:xfrm>
        </p:spPr>
        <p:txBody>
          <a:bodyPr/>
          <a:lstStyle/>
          <a:p>
            <a:r>
              <a:rPr lang="tr-TR" dirty="0"/>
              <a:t>Tıp ve Biyomedikal Mühendisliği Bitirme Projeleri Sergisi</a:t>
            </a:r>
          </a:p>
        </p:txBody>
      </p:sp>
    </p:spTree>
    <p:extLst>
      <p:ext uri="{BB962C8B-B14F-4D97-AF65-F5344CB8AC3E}">
        <p14:creationId xmlns:p14="http://schemas.microsoft.com/office/powerpoint/2010/main" val="252683583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Minion Pro" panose="02040503050306020203" pitchFamily="18" charset="0"/>
              </a:rPr>
              <a:t>Kapsam (İçindekiler)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tr-TR" dirty="0">
                <a:latin typeface="Minion Pro" panose="02040503050306020203" pitchFamily="18" charset="0"/>
              </a:rPr>
              <a:t>Bölüm</a:t>
            </a:r>
          </a:p>
          <a:p>
            <a:r>
              <a:rPr lang="tr-TR" dirty="0">
                <a:latin typeface="Minion Pro" panose="02040503050306020203" pitchFamily="18" charset="0"/>
              </a:rPr>
              <a:t>Bölüm</a:t>
            </a:r>
          </a:p>
          <a:p>
            <a:r>
              <a:rPr lang="tr-TR" dirty="0">
                <a:latin typeface="Minion Pro" panose="02040503050306020203" pitchFamily="18" charset="0"/>
              </a:rPr>
              <a:t>Bölüm</a:t>
            </a:r>
          </a:p>
          <a:p>
            <a:pPr lvl="1"/>
            <a:r>
              <a:rPr lang="tr-TR" dirty="0">
                <a:latin typeface="Minion Pro" panose="02040503050306020203" pitchFamily="18" charset="0"/>
              </a:rPr>
              <a:t>Alt Bölüm</a:t>
            </a:r>
          </a:p>
          <a:p>
            <a:pPr lvl="1"/>
            <a:r>
              <a:rPr lang="tr-TR" dirty="0">
                <a:latin typeface="Minion Pro" panose="02040503050306020203" pitchFamily="18" charset="0"/>
              </a:rPr>
              <a:t>Alt Bölüm</a:t>
            </a:r>
          </a:p>
          <a:p>
            <a:r>
              <a:rPr lang="tr-TR" dirty="0">
                <a:latin typeface="Minion Pro" panose="02040503050306020203" pitchFamily="18" charset="0"/>
              </a:rPr>
              <a:t>Bölüm</a:t>
            </a:r>
          </a:p>
          <a:p>
            <a:r>
              <a:rPr lang="tr-TR" dirty="0"/>
              <a:t>Bölüm</a:t>
            </a:r>
            <a:endParaRPr lang="tr-TR" dirty="0">
              <a:latin typeface="Minion Pro" panose="02040503050306020203" pitchFamily="18" charset="0"/>
            </a:endParaRPr>
          </a:p>
          <a:p>
            <a:r>
              <a:rPr lang="tr-TR" dirty="0">
                <a:latin typeface="Minion Pro" panose="02040503050306020203" pitchFamily="18" charset="0"/>
              </a:rPr>
              <a:t>Bölüm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Metin Yer Tutucusu 3">
            <a:extLst>
              <a:ext uri="{FF2B5EF4-FFF2-40B4-BE49-F238E27FC236}">
                <a16:creationId xmlns:a16="http://schemas.microsoft.com/office/drawing/2014/main" id="{55BC40B8-88FE-427A-9F95-74B99DA56D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516" y="6453337"/>
            <a:ext cx="5694658" cy="404662"/>
          </a:xfrm>
        </p:spPr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16" name="Metin Yer Tutucusu 4">
            <a:extLst>
              <a:ext uri="{FF2B5EF4-FFF2-40B4-BE49-F238E27FC236}">
                <a16:creationId xmlns:a16="http://schemas.microsoft.com/office/drawing/2014/main" id="{8C00F58F-F605-44D9-8D7E-FFED9137B1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9174" y="6452740"/>
            <a:ext cx="5694365" cy="404663"/>
          </a:xfrm>
        </p:spPr>
        <p:txBody>
          <a:bodyPr/>
          <a:lstStyle/>
          <a:p>
            <a:r>
              <a:rPr lang="tr-TR" dirty="0"/>
              <a:t>Tıp ve Biyomedikal Mühendisliği Bitirme Projeleri Sergisi</a:t>
            </a:r>
          </a:p>
        </p:txBody>
      </p:sp>
    </p:spTree>
    <p:extLst>
      <p:ext uri="{BB962C8B-B14F-4D97-AF65-F5344CB8AC3E}">
        <p14:creationId xmlns:p14="http://schemas.microsoft.com/office/powerpoint/2010/main" val="166210502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9656A4B-4382-4CC9-9DF8-DF127920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Alt Başlığı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911E2B-F07A-4A3D-92AE-85D0D1C011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60332C6-9A28-4E4B-AD90-C40EBB3B2C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tr-TR" dirty="0"/>
              <a:t>Tıp ve Biyomedikal Mühendisliği Bitirme Projeleri Sergisi</a:t>
            </a:r>
          </a:p>
        </p:txBody>
      </p:sp>
    </p:spTree>
    <p:extLst>
      <p:ext uri="{BB962C8B-B14F-4D97-AF65-F5344CB8AC3E}">
        <p14:creationId xmlns:p14="http://schemas.microsoft.com/office/powerpoint/2010/main" val="12299797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Minion Pro" panose="02040503050306020203" pitchFamily="18" charset="0"/>
              </a:rPr>
              <a:t>Sadece Metin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tr-TR" dirty="0">
                <a:latin typeface="Minion Pro" panose="02040503050306020203" pitchFamily="18" charset="0"/>
              </a:rPr>
              <a:t>Örnek Yazı</a:t>
            </a:r>
          </a:p>
          <a:p>
            <a:pPr lvl="2"/>
            <a:r>
              <a:rPr lang="tr-TR" dirty="0">
                <a:latin typeface="Minion Pro" panose="02040503050306020203" pitchFamily="18" charset="0"/>
              </a:rPr>
              <a:t>Örnek içerik paragrafı.</a:t>
            </a:r>
          </a:p>
          <a:p>
            <a:r>
              <a:rPr lang="tr-TR" dirty="0">
                <a:latin typeface="Minion Pro" panose="02040503050306020203" pitchFamily="18" charset="0"/>
              </a:rPr>
              <a:t>Örnek madde.</a:t>
            </a:r>
          </a:p>
          <a:p>
            <a:r>
              <a:rPr lang="tr-TR" dirty="0">
                <a:latin typeface="Minion Pro" panose="02040503050306020203" pitchFamily="18" charset="0"/>
              </a:rPr>
              <a:t>Örnek madde.</a:t>
            </a:r>
          </a:p>
          <a:p>
            <a:r>
              <a:rPr lang="tr-TR" dirty="0">
                <a:latin typeface="Minion Pro" panose="02040503050306020203" pitchFamily="18" charset="0"/>
              </a:rPr>
              <a:t>Örnek madde.</a:t>
            </a:r>
          </a:p>
          <a:p>
            <a:pPr lvl="1"/>
            <a:r>
              <a:rPr lang="tr-TR" dirty="0">
                <a:latin typeface="Minion Pro" panose="02040503050306020203" pitchFamily="18" charset="0"/>
              </a:rPr>
              <a:t>Örnek alt madde.</a:t>
            </a:r>
          </a:p>
          <a:p>
            <a:pPr lvl="1"/>
            <a:r>
              <a:rPr lang="tr-TR" dirty="0">
                <a:latin typeface="Minion Pro" panose="02040503050306020203" pitchFamily="18" charset="0"/>
              </a:rPr>
              <a:t>Örnek alt madde.</a:t>
            </a:r>
          </a:p>
          <a:p>
            <a:pPr lvl="1"/>
            <a:r>
              <a:rPr lang="tr-TR" dirty="0">
                <a:latin typeface="Minion Pro" panose="02040503050306020203" pitchFamily="18" charset="0"/>
              </a:rPr>
              <a:t>Örnek alt madde.</a:t>
            </a:r>
          </a:p>
          <a:p>
            <a:endParaRPr lang="tr-TR" dirty="0">
              <a:latin typeface="Minion Pro" panose="02040503050306020203" pitchFamily="18" charset="0"/>
            </a:endParaRPr>
          </a:p>
        </p:txBody>
      </p:sp>
      <p:sp>
        <p:nvSpPr>
          <p:cNvPr id="10" name="Metin Yer Tutucusu 3">
            <a:extLst>
              <a:ext uri="{FF2B5EF4-FFF2-40B4-BE49-F238E27FC236}">
                <a16:creationId xmlns:a16="http://schemas.microsoft.com/office/drawing/2014/main" id="{82A2FE7A-FF12-4B85-B4AD-D924BC3ADF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516" y="6453337"/>
            <a:ext cx="5694658" cy="404662"/>
          </a:xfrm>
        </p:spPr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11" name="Metin Yer Tutucusu 4">
            <a:extLst>
              <a:ext uri="{FF2B5EF4-FFF2-40B4-BE49-F238E27FC236}">
                <a16:creationId xmlns:a16="http://schemas.microsoft.com/office/drawing/2014/main" id="{2BD5DE7B-51E3-4370-9744-E7D227BF44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9174" y="6452740"/>
            <a:ext cx="5694365" cy="404663"/>
          </a:xfrm>
        </p:spPr>
        <p:txBody>
          <a:bodyPr/>
          <a:lstStyle/>
          <a:p>
            <a:r>
              <a:rPr lang="tr-TR" dirty="0"/>
              <a:t>Tıp ve Biyomedikal Mühendisliği Bitirme Projeleri Sergisi</a:t>
            </a:r>
          </a:p>
        </p:txBody>
      </p:sp>
    </p:spTree>
    <p:extLst>
      <p:ext uri="{BB962C8B-B14F-4D97-AF65-F5344CB8AC3E}">
        <p14:creationId xmlns:p14="http://schemas.microsoft.com/office/powerpoint/2010/main" val="228428059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Minion Pro" panose="02040503050306020203" pitchFamily="18" charset="0"/>
              </a:rPr>
              <a:t>Metin Ağırlıklı Slayt (%25 Görsel)</a:t>
            </a: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tr-TR" dirty="0"/>
              <a:t>Örnek Yazı</a:t>
            </a:r>
          </a:p>
          <a:p>
            <a:pPr lvl="2"/>
            <a:r>
              <a:rPr lang="tr-TR" dirty="0"/>
              <a:t>Örnek içerik paragrafı.</a:t>
            </a:r>
          </a:p>
          <a:p>
            <a:r>
              <a:rPr lang="tr-TR" dirty="0"/>
              <a:t>Örnek madde.</a:t>
            </a:r>
          </a:p>
          <a:p>
            <a:r>
              <a:rPr lang="tr-TR" dirty="0"/>
              <a:t>Örnek madde.</a:t>
            </a:r>
          </a:p>
          <a:p>
            <a:r>
              <a:rPr lang="tr-TR" dirty="0"/>
              <a:t>Örnek madde.</a:t>
            </a:r>
          </a:p>
          <a:p>
            <a:pPr lvl="1"/>
            <a:r>
              <a:rPr lang="tr-TR" dirty="0"/>
              <a:t>Örnek alt madde.</a:t>
            </a:r>
          </a:p>
          <a:p>
            <a:pPr lvl="1"/>
            <a:r>
              <a:rPr lang="tr-TR" dirty="0"/>
              <a:t>Örnek alt madde.</a:t>
            </a:r>
          </a:p>
          <a:p>
            <a:pPr lvl="1"/>
            <a:r>
              <a:rPr lang="tr-TR" dirty="0"/>
              <a:t>Örnek alt madde.</a:t>
            </a:r>
          </a:p>
          <a:p>
            <a:endParaRPr lang="tr-TR" dirty="0"/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Metin Yer Tutucusu 3">
            <a:extLst>
              <a:ext uri="{FF2B5EF4-FFF2-40B4-BE49-F238E27FC236}">
                <a16:creationId xmlns:a16="http://schemas.microsoft.com/office/drawing/2014/main" id="{59239A93-D8F5-4F28-90FF-86BEE449A4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516" y="6453337"/>
            <a:ext cx="5694658" cy="404662"/>
          </a:xfrm>
        </p:spPr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11" name="Metin Yer Tutucusu 4">
            <a:extLst>
              <a:ext uri="{FF2B5EF4-FFF2-40B4-BE49-F238E27FC236}">
                <a16:creationId xmlns:a16="http://schemas.microsoft.com/office/drawing/2014/main" id="{E86413F1-4E2F-402C-A44E-8237041FC7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9174" y="6452740"/>
            <a:ext cx="5694365" cy="404663"/>
          </a:xfrm>
        </p:spPr>
        <p:txBody>
          <a:bodyPr/>
          <a:lstStyle/>
          <a:p>
            <a:r>
              <a:rPr lang="tr-TR" dirty="0"/>
              <a:t>Tıp ve Biyomedikal Mühendisliği Bitirme Projeleri Sergisi</a:t>
            </a:r>
          </a:p>
        </p:txBody>
      </p:sp>
    </p:spTree>
    <p:extLst>
      <p:ext uri="{BB962C8B-B14F-4D97-AF65-F5344CB8AC3E}">
        <p14:creationId xmlns:p14="http://schemas.microsoft.com/office/powerpoint/2010/main" val="24612137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Normal Slayt (%50 Görsel)</a:t>
            </a:r>
            <a:endParaRPr lang="tr-TR" dirty="0">
              <a:latin typeface="Minion Pro" panose="02040503050306020203" pitchFamily="18" charset="0"/>
            </a:endParaRP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tr-TR" dirty="0"/>
              <a:t>Örnek Yazı</a:t>
            </a:r>
          </a:p>
          <a:p>
            <a:pPr lvl="2"/>
            <a:r>
              <a:rPr lang="tr-TR" dirty="0"/>
              <a:t>Örnek içerik paragrafı.</a:t>
            </a:r>
          </a:p>
          <a:p>
            <a:r>
              <a:rPr lang="tr-TR" dirty="0"/>
              <a:t>Örnek madde.</a:t>
            </a:r>
          </a:p>
          <a:p>
            <a:r>
              <a:rPr lang="tr-TR" dirty="0"/>
              <a:t>Örnek madde.</a:t>
            </a:r>
          </a:p>
          <a:p>
            <a:r>
              <a:rPr lang="tr-TR" dirty="0"/>
              <a:t>Örnek madde.</a:t>
            </a:r>
          </a:p>
          <a:p>
            <a:pPr lvl="1"/>
            <a:r>
              <a:rPr lang="tr-TR" dirty="0"/>
              <a:t>Örnek alt madde.</a:t>
            </a:r>
          </a:p>
          <a:p>
            <a:pPr lvl="1"/>
            <a:r>
              <a:rPr lang="tr-TR" dirty="0"/>
              <a:t>Örnek alt madde.</a:t>
            </a:r>
          </a:p>
          <a:p>
            <a:pPr lvl="1"/>
            <a:r>
              <a:rPr lang="tr-TR" dirty="0"/>
              <a:t>Örnek alt madde.</a:t>
            </a:r>
          </a:p>
          <a:p>
            <a:endParaRPr lang="tr-TR" dirty="0"/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Metin Yer Tutucusu 3">
            <a:extLst>
              <a:ext uri="{FF2B5EF4-FFF2-40B4-BE49-F238E27FC236}">
                <a16:creationId xmlns:a16="http://schemas.microsoft.com/office/drawing/2014/main" id="{E905A909-BD86-4762-8CFA-E3F510B7E5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516" y="6453337"/>
            <a:ext cx="5694658" cy="404662"/>
          </a:xfrm>
        </p:spPr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11" name="Metin Yer Tutucusu 4">
            <a:extLst>
              <a:ext uri="{FF2B5EF4-FFF2-40B4-BE49-F238E27FC236}">
                <a16:creationId xmlns:a16="http://schemas.microsoft.com/office/drawing/2014/main" id="{E9981048-AFC3-4E30-9A49-E54E968412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9174" y="6452740"/>
            <a:ext cx="5694365" cy="404663"/>
          </a:xfrm>
        </p:spPr>
        <p:txBody>
          <a:bodyPr/>
          <a:lstStyle/>
          <a:p>
            <a:r>
              <a:rPr lang="tr-TR" dirty="0"/>
              <a:t>Tıp ve Biyomedikal Mühendisliği Bitirme Projeleri Sergisi</a:t>
            </a:r>
          </a:p>
        </p:txBody>
      </p:sp>
    </p:spTree>
    <p:extLst>
      <p:ext uri="{BB962C8B-B14F-4D97-AF65-F5344CB8AC3E}">
        <p14:creationId xmlns:p14="http://schemas.microsoft.com/office/powerpoint/2010/main" val="14704679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 Ağırlıklı Slayt (%75 Görsel)</a:t>
            </a:r>
            <a:endParaRPr lang="tr-TR" dirty="0">
              <a:latin typeface="Minion Pro" panose="02040503050306020203" pitchFamily="18" charset="0"/>
            </a:endParaRP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tr-TR" dirty="0"/>
              <a:t>Örnek Yazı</a:t>
            </a:r>
          </a:p>
          <a:p>
            <a:pPr lvl="2"/>
            <a:r>
              <a:rPr lang="tr-TR" dirty="0"/>
              <a:t>Örnek içerik paragrafı.</a:t>
            </a:r>
          </a:p>
          <a:p>
            <a:r>
              <a:rPr lang="tr-TR" dirty="0"/>
              <a:t>Örnek madde.</a:t>
            </a:r>
          </a:p>
          <a:p>
            <a:r>
              <a:rPr lang="tr-TR" dirty="0"/>
              <a:t>Örnek madde.</a:t>
            </a:r>
          </a:p>
          <a:p>
            <a:r>
              <a:rPr lang="tr-TR" dirty="0"/>
              <a:t>Örnek madde.</a:t>
            </a:r>
          </a:p>
          <a:p>
            <a:pPr lvl="1"/>
            <a:r>
              <a:rPr lang="tr-TR" dirty="0"/>
              <a:t>Örnek alt madde.</a:t>
            </a:r>
          </a:p>
          <a:p>
            <a:pPr lvl="1"/>
            <a:r>
              <a:rPr lang="tr-TR" dirty="0"/>
              <a:t>Örnek alt madde.</a:t>
            </a:r>
          </a:p>
          <a:p>
            <a:pPr lvl="1"/>
            <a:r>
              <a:rPr lang="tr-TR" dirty="0"/>
              <a:t>Örnek alt madde.</a:t>
            </a:r>
          </a:p>
          <a:p>
            <a:endParaRPr lang="tr-TR" dirty="0"/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Metin Yer Tutucusu 3">
            <a:extLst>
              <a:ext uri="{FF2B5EF4-FFF2-40B4-BE49-F238E27FC236}">
                <a16:creationId xmlns:a16="http://schemas.microsoft.com/office/drawing/2014/main" id="{898FE06F-2815-4E17-A233-BF14B76C46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516" y="6453337"/>
            <a:ext cx="5694658" cy="404662"/>
          </a:xfrm>
        </p:spPr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11" name="Metin Yer Tutucusu 4">
            <a:extLst>
              <a:ext uri="{FF2B5EF4-FFF2-40B4-BE49-F238E27FC236}">
                <a16:creationId xmlns:a16="http://schemas.microsoft.com/office/drawing/2014/main" id="{E303E92D-6AE8-4845-BA99-6A492310CE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9174" y="6452740"/>
            <a:ext cx="5694365" cy="404663"/>
          </a:xfrm>
        </p:spPr>
        <p:txBody>
          <a:bodyPr/>
          <a:lstStyle/>
          <a:p>
            <a:r>
              <a:rPr lang="tr-TR" dirty="0"/>
              <a:t>Tıp ve Biyomedikal Mühendisliği Bitirme Projeleri Sergisi</a:t>
            </a:r>
          </a:p>
        </p:txBody>
      </p:sp>
    </p:spTree>
    <p:extLst>
      <p:ext uri="{BB962C8B-B14F-4D97-AF65-F5344CB8AC3E}">
        <p14:creationId xmlns:p14="http://schemas.microsoft.com/office/powerpoint/2010/main" val="275991245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Minion Pro" panose="02040503050306020203" pitchFamily="18" charset="0"/>
              </a:rPr>
              <a:t>Sadece Görüntü</a:t>
            </a:r>
          </a:p>
        </p:txBody>
      </p:sp>
      <p:sp>
        <p:nvSpPr>
          <p:cNvPr id="2" name="Tijdelijke aanduiding voor afbeelding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Metin Yer Tutucusu 3">
            <a:extLst>
              <a:ext uri="{FF2B5EF4-FFF2-40B4-BE49-F238E27FC236}">
                <a16:creationId xmlns:a16="http://schemas.microsoft.com/office/drawing/2014/main" id="{42A60A6A-7DE9-42BF-92D5-B0F495C1FE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516" y="6453337"/>
            <a:ext cx="5694658" cy="404662"/>
          </a:xfrm>
        </p:spPr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10" name="Metin Yer Tutucusu 4">
            <a:extLst>
              <a:ext uri="{FF2B5EF4-FFF2-40B4-BE49-F238E27FC236}">
                <a16:creationId xmlns:a16="http://schemas.microsoft.com/office/drawing/2014/main" id="{FC34021C-6FF0-4A02-8073-C2B2722BEF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9174" y="6452740"/>
            <a:ext cx="5694365" cy="404663"/>
          </a:xfrm>
        </p:spPr>
        <p:txBody>
          <a:bodyPr/>
          <a:lstStyle/>
          <a:p>
            <a:r>
              <a:rPr lang="tr-TR" dirty="0"/>
              <a:t>Tıp ve Biyomedikal Mühendisliği Bitirme Projeleri Sergisi</a:t>
            </a:r>
          </a:p>
        </p:txBody>
      </p:sp>
    </p:spTree>
    <p:extLst>
      <p:ext uri="{BB962C8B-B14F-4D97-AF65-F5344CB8AC3E}">
        <p14:creationId xmlns:p14="http://schemas.microsoft.com/office/powerpoint/2010/main" val="258836514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814E3E-214D-4976-B5F0-DCA07B3E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Metin ve 4 Görüntü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0492B77-9EE4-4D5F-8BE8-732E39948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tr-TR" dirty="0"/>
              <a:t>Örnek Yazı</a:t>
            </a:r>
          </a:p>
          <a:p>
            <a:pPr lvl="2"/>
            <a:r>
              <a:rPr lang="tr-TR" dirty="0"/>
              <a:t>Örnek içerik paragrafı.</a:t>
            </a:r>
          </a:p>
          <a:p>
            <a:r>
              <a:rPr lang="tr-TR" dirty="0"/>
              <a:t>Örnek madde.</a:t>
            </a:r>
          </a:p>
          <a:p>
            <a:r>
              <a:rPr lang="tr-TR" dirty="0"/>
              <a:t>Örnek madde.</a:t>
            </a:r>
          </a:p>
          <a:p>
            <a:r>
              <a:rPr lang="tr-TR" dirty="0"/>
              <a:t>Örnek madde.</a:t>
            </a:r>
          </a:p>
          <a:p>
            <a:pPr lvl="1"/>
            <a:r>
              <a:rPr lang="tr-TR" dirty="0"/>
              <a:t>Örnek alt madde.</a:t>
            </a:r>
          </a:p>
          <a:p>
            <a:pPr lvl="1"/>
            <a:r>
              <a:rPr lang="tr-TR" dirty="0"/>
              <a:t>Örnek alt madde.</a:t>
            </a:r>
          </a:p>
          <a:p>
            <a:pPr lvl="1"/>
            <a:r>
              <a:rPr lang="tr-TR" dirty="0"/>
              <a:t>Örnek alt madde.</a:t>
            </a:r>
          </a:p>
          <a:p>
            <a:endParaRPr lang="tr-TR" dirty="0"/>
          </a:p>
        </p:txBody>
      </p:sp>
      <p:sp>
        <p:nvSpPr>
          <p:cNvPr id="4" name="Resim Yer Tutucusu 3">
            <a:extLst>
              <a:ext uri="{FF2B5EF4-FFF2-40B4-BE49-F238E27FC236}">
                <a16:creationId xmlns:a16="http://schemas.microsoft.com/office/drawing/2014/main" id="{0F28BBFB-D2BB-4597-890A-633EDF6A87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Resim Yer Tutucusu 4">
            <a:extLst>
              <a:ext uri="{FF2B5EF4-FFF2-40B4-BE49-F238E27FC236}">
                <a16:creationId xmlns:a16="http://schemas.microsoft.com/office/drawing/2014/main" id="{E53F3EB7-0352-486A-936E-2937EEEC87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Resim Yer Tutucusu 5">
            <a:extLst>
              <a:ext uri="{FF2B5EF4-FFF2-40B4-BE49-F238E27FC236}">
                <a16:creationId xmlns:a16="http://schemas.microsoft.com/office/drawing/2014/main" id="{5725348F-EC36-4DDA-877E-5D8B361F05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Resim Yer Tutucusu 6">
            <a:extLst>
              <a:ext uri="{FF2B5EF4-FFF2-40B4-BE49-F238E27FC236}">
                <a16:creationId xmlns:a16="http://schemas.microsoft.com/office/drawing/2014/main" id="{75076E92-9184-4566-96B8-0773304AA1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8C63040D-6FF2-4798-AAA0-C957D0E3B7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tr-TR" dirty="0"/>
              <a:t>Konuşmacı: Adı SOYADI</a:t>
            </a:r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C0BF319C-4D12-40E0-A8B1-984E91E0CD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tr-TR" dirty="0"/>
              <a:t>Tıp ve Biyomedikal Mühendisliği Bitirme Projeleri Sergisi</a:t>
            </a:r>
          </a:p>
        </p:txBody>
      </p:sp>
    </p:spTree>
    <p:extLst>
      <p:ext uri="{BB962C8B-B14F-4D97-AF65-F5344CB8AC3E}">
        <p14:creationId xmlns:p14="http://schemas.microsoft.com/office/powerpoint/2010/main" val="2503873365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9df663fd594932a3918d4dd59275d6b9651"/>
</p:tagLst>
</file>

<file path=ppt/theme/theme1.xml><?xml version="1.0" encoding="utf-8"?>
<a:theme xmlns:a="http://schemas.openxmlformats.org/drawingml/2006/main" name="Kurumsal Düzen">
  <a:themeElements>
    <a:clrScheme name="Aangepast 28">
      <a:dk1>
        <a:srgbClr val="000000"/>
      </a:dk1>
      <a:lt1>
        <a:srgbClr val="FFFFFF"/>
      </a:lt1>
      <a:dk2>
        <a:srgbClr val="8592BC"/>
      </a:dk2>
      <a:lt2>
        <a:srgbClr val="0C2577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Minion Pro">
      <a:majorFont>
        <a:latin typeface="Minion Pro"/>
        <a:ea typeface=""/>
        <a:cs typeface=""/>
      </a:majorFont>
      <a:minorFont>
        <a:latin typeface="Minion Pro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0" id="{B2BE176C-57B1-FD48-B4DA-BDA231BD7FE0}" vid="{E6A08A5A-F34D-3842-A2D0-057760072F6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 - Kopya</Template>
  <TotalTime>0</TotalTime>
  <Words>381</Words>
  <Application>Microsoft Office PowerPoint</Application>
  <PresentationFormat>Özel</PresentationFormat>
  <Paragraphs>102</Paragraphs>
  <Slides>13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Calibri</vt:lpstr>
      <vt:lpstr>Georgia</vt:lpstr>
      <vt:lpstr>Minion</vt:lpstr>
      <vt:lpstr>Minion Pro</vt:lpstr>
      <vt:lpstr>Kurumsal Düzen</vt:lpstr>
      <vt:lpstr>Visio</vt:lpstr>
      <vt:lpstr>Sunum Başlığı</vt:lpstr>
      <vt:lpstr>Kapsam (İçindekiler)</vt:lpstr>
      <vt:lpstr>Sunum Alt Başlığı</vt:lpstr>
      <vt:lpstr>Sadece Metin</vt:lpstr>
      <vt:lpstr>Metin Ağırlıklı Slayt (%25 Görsel)</vt:lpstr>
      <vt:lpstr>Normal Slayt (%50 Görsel)</vt:lpstr>
      <vt:lpstr>Görüntü Ağırlıklı Slayt (%75 Görsel)</vt:lpstr>
      <vt:lpstr>Sadece Görüntü</vt:lpstr>
      <vt:lpstr>Metin ve 4 Görüntü</vt:lpstr>
      <vt:lpstr>Metin ve 2 Görüntü</vt:lpstr>
      <vt:lpstr>Grafik</vt:lpstr>
      <vt:lpstr>Diyagram</vt:lpstr>
      <vt:lpstr>Kapanış Başlığı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2021-01-09T16:56:09Z</dcterms:created>
  <dcterms:modified xsi:type="dcterms:W3CDTF">2024-05-20T21:13:42Z</dcterms:modified>
</cp:coreProperties>
</file>