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1pPr>
    <a:lvl2pPr marL="1239707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2pPr>
    <a:lvl3pPr marL="2479414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3pPr>
    <a:lvl4pPr marL="3719121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4pPr>
    <a:lvl5pPr marL="4958828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5pPr>
    <a:lvl6pPr marL="6198535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6pPr>
    <a:lvl7pPr marL="7438241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7pPr>
    <a:lvl8pPr marL="8677949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8pPr>
    <a:lvl9pPr marL="9917655" algn="l" defTabSz="2479414" rtl="0" eaLnBrk="1" latinLnBrk="0" hangingPunct="1">
      <a:defRPr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34" autoAdjust="0"/>
    <p:restoredTop sz="83316" autoAdjust="0"/>
  </p:normalViewPr>
  <p:slideViewPr>
    <p:cSldViewPr snapToGrid="0">
      <p:cViewPr varScale="1">
        <p:scale>
          <a:sx n="21" d="100"/>
          <a:sy n="21" d="100"/>
        </p:scale>
        <p:origin x="4668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5" d="100"/>
          <a:sy n="65" d="100"/>
        </p:scale>
        <p:origin x="27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03A-4C80-A5CF-5424B6090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03A-4C80-A5CF-5424B6090E7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03A-4C80-A5CF-5424B6090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03A-4C80-A5CF-5424B6090E7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03A-4C80-A5CF-5424B6090E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03A-4C80-A5CF-5424B6090E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4034704"/>
        <c:axId val="294035088"/>
      </c:lineChart>
      <c:catAx>
        <c:axId val="294034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94035088"/>
        <c:crosses val="autoZero"/>
        <c:auto val="1"/>
        <c:lblAlgn val="ctr"/>
        <c:lblOffset val="100"/>
        <c:noMultiLvlLbl val="0"/>
      </c:catAx>
      <c:valAx>
        <c:axId val="294035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94034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89F-450A-9497-089BD329EE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9F-450A-9497-089BD329EEA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89F-450A-9497-089BD329EE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9F-450A-9497-089BD329EEA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r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89F-450A-9497-089BD329EEA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89F-450A-9497-089BD329EE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94176496"/>
        <c:axId val="294181488"/>
      </c:lineChart>
      <c:catAx>
        <c:axId val="294176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94181488"/>
        <c:crosses val="autoZero"/>
        <c:auto val="1"/>
        <c:lblAlgn val="ctr"/>
        <c:lblOffset val="100"/>
        <c:noMultiLvlLbl val="0"/>
      </c:catAx>
      <c:valAx>
        <c:axId val="294181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tr-TR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tr-TR"/>
          </a:p>
        </c:txPr>
        <c:crossAx val="294176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C0B079-A316-4C9B-B165-DF9EA8325D2C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0EAE6-B4B6-49B7-9049-B371250BE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466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F28AB8-57D1-494F-9851-055AD867E790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7F044-5458-4B2E-BFA0-52AAA1C529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80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1pPr>
    <a:lvl2pPr marL="307467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2pPr>
    <a:lvl3pPr marL="614934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3pPr>
    <a:lvl4pPr marL="922401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4pPr>
    <a:lvl5pPr marL="1229868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5pPr>
    <a:lvl6pPr marL="1537335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6pPr>
    <a:lvl7pPr marL="1844802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7pPr>
    <a:lvl8pPr marL="2152269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8pPr>
    <a:lvl9pPr marL="2459736" algn="l" defTabSz="614934" rtl="0" eaLnBrk="1" latinLnBrk="0" hangingPunct="1">
      <a:defRPr sz="8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endParaRPr lang="en-US" sz="1200" dirty="0">
              <a:solidFill>
                <a:prstClr val="white">
                  <a:lumMod val="50000"/>
                </a:prstClr>
              </a:solidFill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7F044-5458-4B2E-BFA0-52AAA1C529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54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8446" y="911060"/>
            <a:ext cx="15146734" cy="231263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1" name="Text Placeholder 6"/>
          <p:cNvSpPr>
            <a:spLocks noGrp="1"/>
          </p:cNvSpPr>
          <p:nvPr>
            <p:ph type="body" sz="quarter" idx="36"/>
          </p:nvPr>
        </p:nvSpPr>
        <p:spPr bwMode="auto">
          <a:xfrm>
            <a:off x="3118446" y="3300456"/>
            <a:ext cx="15146734" cy="764272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1169">
                <a:solidFill>
                  <a:schemeClr val="bg1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A57DF-1C19-4726-AB84-014692BAD8F5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4C631-C489-4C11-812F-2172FBEAE82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556865" y="5382260"/>
            <a:ext cx="6236891" cy="1121304"/>
          </a:xfrm>
          <a:prstGeom prst="round1Rect">
            <a:avLst/>
          </a:prstGeom>
          <a:solidFill>
            <a:schemeClr val="accent2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19" name="Content Placeholder 17"/>
          <p:cNvSpPr>
            <a:spLocks noGrp="1"/>
          </p:cNvSpPr>
          <p:nvPr>
            <p:ph sz="quarter" idx="24" hasCustomPrompt="1"/>
          </p:nvPr>
        </p:nvSpPr>
        <p:spPr>
          <a:xfrm>
            <a:off x="556865" y="6503564"/>
            <a:ext cx="6236891" cy="6307336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556865" y="13825681"/>
            <a:ext cx="6236891" cy="1121304"/>
          </a:xfrm>
          <a:prstGeom prst="round1Rect">
            <a:avLst/>
          </a:prstGeom>
          <a:solidFill>
            <a:schemeClr val="accent3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0" name="Content Placeholder 17"/>
          <p:cNvSpPr>
            <a:spLocks noGrp="1"/>
          </p:cNvSpPr>
          <p:nvPr>
            <p:ph sz="quarter" idx="25" hasCustomPrompt="1"/>
          </p:nvPr>
        </p:nvSpPr>
        <p:spPr>
          <a:xfrm>
            <a:off x="556865" y="14946985"/>
            <a:ext cx="6236891" cy="8358430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56865" y="23757633"/>
            <a:ext cx="6236891" cy="1121304"/>
          </a:xfrm>
          <a:prstGeom prst="round1Rect">
            <a:avLst/>
          </a:prstGeom>
          <a:solidFill>
            <a:schemeClr val="accent4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1" name="Content Placeholder 17"/>
          <p:cNvSpPr>
            <a:spLocks noGrp="1"/>
          </p:cNvSpPr>
          <p:nvPr>
            <p:ph sz="quarter" idx="26" hasCustomPrompt="1"/>
          </p:nvPr>
        </p:nvSpPr>
        <p:spPr>
          <a:xfrm>
            <a:off x="556865" y="24884543"/>
            <a:ext cx="6236891" cy="4204891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21" hasCustomPrompt="1"/>
          </p:nvPr>
        </p:nvSpPr>
        <p:spPr>
          <a:xfrm>
            <a:off x="7573367" y="5382260"/>
            <a:ext cx="6236891" cy="1121304"/>
          </a:xfrm>
          <a:prstGeom prst="round1Rect">
            <a:avLst/>
          </a:prstGeom>
          <a:solidFill>
            <a:schemeClr val="accent5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2" name="Content Placeholder 17"/>
          <p:cNvSpPr>
            <a:spLocks noGrp="1"/>
          </p:cNvSpPr>
          <p:nvPr>
            <p:ph sz="quarter" idx="27" hasCustomPrompt="1"/>
          </p:nvPr>
        </p:nvSpPr>
        <p:spPr>
          <a:xfrm>
            <a:off x="7573367" y="6503564"/>
            <a:ext cx="6236891" cy="4204891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23" hasCustomPrompt="1"/>
          </p:nvPr>
        </p:nvSpPr>
        <p:spPr>
          <a:xfrm>
            <a:off x="7573367" y="10988781"/>
            <a:ext cx="6236891" cy="5676602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3" name="Content Placeholder 17"/>
          <p:cNvSpPr>
            <a:spLocks noGrp="1"/>
          </p:cNvSpPr>
          <p:nvPr>
            <p:ph sz="quarter" idx="28" hasCustomPrompt="1"/>
          </p:nvPr>
        </p:nvSpPr>
        <p:spPr>
          <a:xfrm>
            <a:off x="7573367" y="21585105"/>
            <a:ext cx="6236891" cy="1611875"/>
          </a:xfrm>
        </p:spPr>
        <p:txBody>
          <a:bodyPr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29" hasCustomPrompt="1"/>
          </p:nvPr>
        </p:nvSpPr>
        <p:spPr>
          <a:xfrm>
            <a:off x="7573367" y="23757633"/>
            <a:ext cx="6236891" cy="1121304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5" name="Content Placeholder 17"/>
          <p:cNvSpPr>
            <a:spLocks noGrp="1"/>
          </p:cNvSpPr>
          <p:nvPr>
            <p:ph sz="quarter" idx="30" hasCustomPrompt="1"/>
          </p:nvPr>
        </p:nvSpPr>
        <p:spPr>
          <a:xfrm>
            <a:off x="7573367" y="24884543"/>
            <a:ext cx="6236891" cy="4204891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6" name="Text Placeholder 6"/>
          <p:cNvSpPr>
            <a:spLocks noGrp="1"/>
          </p:cNvSpPr>
          <p:nvPr>
            <p:ph type="body" sz="quarter" idx="31" hasCustomPrompt="1"/>
          </p:nvPr>
        </p:nvSpPr>
        <p:spPr>
          <a:xfrm>
            <a:off x="14567594" y="5382260"/>
            <a:ext cx="6236891" cy="1121304"/>
          </a:xfrm>
          <a:prstGeom prst="round1Rect">
            <a:avLst/>
          </a:prstGeom>
          <a:solidFill>
            <a:schemeClr val="accent6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27" name="Content Placeholder 17"/>
          <p:cNvSpPr>
            <a:spLocks noGrp="1"/>
          </p:cNvSpPr>
          <p:nvPr>
            <p:ph sz="quarter" idx="32" hasCustomPrompt="1"/>
          </p:nvPr>
        </p:nvSpPr>
        <p:spPr>
          <a:xfrm>
            <a:off x="14567594" y="6503564"/>
            <a:ext cx="6236891" cy="672782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8" name="Content Placeholder 17"/>
          <p:cNvSpPr>
            <a:spLocks noGrp="1"/>
          </p:cNvSpPr>
          <p:nvPr>
            <p:ph sz="quarter" idx="33" hasCustomPrompt="1"/>
          </p:nvPr>
        </p:nvSpPr>
        <p:spPr>
          <a:xfrm>
            <a:off x="14567594" y="14565741"/>
            <a:ext cx="6236891" cy="6727825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  <p:sp>
        <p:nvSpPr>
          <p:cNvPr id="29" name="Text Placeholder 6"/>
          <p:cNvSpPr>
            <a:spLocks noGrp="1"/>
          </p:cNvSpPr>
          <p:nvPr>
            <p:ph type="body" sz="quarter" idx="34" hasCustomPrompt="1"/>
          </p:nvPr>
        </p:nvSpPr>
        <p:spPr>
          <a:xfrm>
            <a:off x="14567594" y="23757633"/>
            <a:ext cx="6236891" cy="1121304"/>
          </a:xfrm>
          <a:prstGeom prst="round1Rect">
            <a:avLst/>
          </a:prstGeom>
          <a:solidFill>
            <a:schemeClr val="accent1"/>
          </a:solidFill>
        </p:spPr>
        <p:txBody>
          <a:bodyPr lIns="365760" anchor="ctr">
            <a:noAutofit/>
          </a:bodyPr>
          <a:lstStyle>
            <a:lvl1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2pPr>
            <a:lvl3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3pPr>
            <a:lvl4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4pPr>
            <a:lvl5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5pPr>
            <a:lvl6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6pPr>
            <a:lvl7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7pPr>
            <a:lvl8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8pPr>
            <a:lvl9pPr marL="0" indent="0">
              <a:spcBef>
                <a:spcPts val="0"/>
              </a:spcBef>
              <a:buNone/>
              <a:defRPr sz="2923" cap="all" baseline="0">
                <a:solidFill>
                  <a:schemeClr val="bg1"/>
                </a:solidFill>
                <a:latin typeface="+mj-lt"/>
              </a:defRPr>
            </a:lvl9pPr>
          </a:lstStyle>
          <a:p>
            <a:pPr lvl="0"/>
            <a:r>
              <a:rPr lang="en-US" dirty="0"/>
              <a:t>Heading</a:t>
            </a:r>
          </a:p>
        </p:txBody>
      </p:sp>
      <p:sp>
        <p:nvSpPr>
          <p:cNvPr id="30" name="Content Placeholder 17"/>
          <p:cNvSpPr>
            <a:spLocks noGrp="1"/>
          </p:cNvSpPr>
          <p:nvPr>
            <p:ph sz="quarter" idx="35" hasCustomPrompt="1"/>
          </p:nvPr>
        </p:nvSpPr>
        <p:spPr>
          <a:xfrm>
            <a:off x="14567594" y="24884543"/>
            <a:ext cx="6236891" cy="4204891"/>
          </a:xfrm>
        </p:spPr>
        <p:txBody>
          <a:bodyPr lIns="365760" tIns="182880"/>
          <a:lstStyle>
            <a:lvl1pPr>
              <a:defRPr baseline="0"/>
            </a:lvl1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Use this placeholder to add text or other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</a:t>
            </a:r>
          </a:p>
          <a:p>
            <a:pPr lvl="6"/>
            <a:r>
              <a:rPr lang="en-US" dirty="0"/>
              <a:t>Seven</a:t>
            </a:r>
          </a:p>
          <a:p>
            <a:pPr lvl="7"/>
            <a:r>
              <a:rPr lang="en-US" dirty="0"/>
              <a:t>Eight</a:t>
            </a:r>
          </a:p>
          <a:p>
            <a:pPr lvl="8"/>
            <a:r>
              <a:rPr lang="en-US" dirty="0"/>
              <a:t>Nine</a:t>
            </a:r>
          </a:p>
        </p:txBody>
      </p:sp>
    </p:spTree>
    <p:extLst>
      <p:ext uri="{BB962C8B-B14F-4D97-AF65-F5344CB8AC3E}">
        <p14:creationId xmlns:p14="http://schemas.microsoft.com/office/powerpoint/2010/main" val="1459077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4467" userDrawn="1">
          <p15:clr>
            <a:srgbClr val="A4A3A4"/>
          </p15:clr>
        </p15:guide>
        <p15:guide id="2" pos="9003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invGray">
          <a:xfrm>
            <a:off x="0" y="0"/>
            <a:ext cx="21383625" cy="46253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78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118446" y="911060"/>
            <a:ext cx="15146734" cy="23126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8446" y="5536439"/>
            <a:ext cx="15146734" cy="21732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6865" y="29536044"/>
            <a:ext cx="4811316" cy="4204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A57DF-1C19-4726-AB84-014692BAD8F5}" type="datetimeFigureOut">
              <a:rPr lang="en-US" smtClean="0"/>
              <a:pPr/>
              <a:t>3/15/2019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8181" y="29536044"/>
            <a:ext cx="10647263" cy="4204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015444" y="29536044"/>
            <a:ext cx="4811316" cy="4204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4C631-C489-4C11-812F-2172FBEAE8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80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2138379" rtl="0" eaLnBrk="1" latinLnBrk="0" hangingPunct="1">
        <a:lnSpc>
          <a:spcPct val="90000"/>
        </a:lnSpc>
        <a:spcBef>
          <a:spcPct val="0"/>
        </a:spcBef>
        <a:buNone/>
        <a:defRPr sz="4287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2748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364" kern="1200">
          <a:solidFill>
            <a:schemeClr val="tx1"/>
          </a:solidFill>
          <a:latin typeface="+mn-lt"/>
          <a:ea typeface="+mn-ea"/>
          <a:cs typeface="+mn-cs"/>
        </a:defRPr>
      </a:lvl1pPr>
      <a:lvl2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2pPr>
      <a:lvl3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534595" indent="-222748" algn="l" defTabSz="2138379" rtl="0" eaLnBrk="1" latinLnBrk="0" hangingPunct="1">
        <a:lnSpc>
          <a:spcPct val="100000"/>
        </a:lnSpc>
        <a:spcBef>
          <a:spcPts val="585"/>
        </a:spcBef>
        <a:buClr>
          <a:schemeClr val="accent2"/>
        </a:buClr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90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79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569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759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948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5138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327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517" algn="l" defTabSz="2138379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351" userDrawn="1">
          <p15:clr>
            <a:srgbClr val="A4A3A4"/>
          </p15:clr>
        </p15:guide>
        <p15:guide id="3" pos="13119" userDrawn="1">
          <p15:clr>
            <a:srgbClr val="A4A3A4"/>
          </p15:clr>
        </p15:guide>
        <p15:guide id="4" pos="6735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jpe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3.jpeg"/><Relationship Id="rId10" Type="http://schemas.openxmlformats.org/officeDocument/2006/relationships/image" Target="../media/image6.png"/><Relationship Id="rId4" Type="http://schemas.openxmlformats.org/officeDocument/2006/relationships/image" Target="../media/image2.jpeg"/><Relationship Id="rId9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22432" y="542303"/>
            <a:ext cx="12938760" cy="2312635"/>
          </a:xfrm>
        </p:spPr>
        <p:txBody>
          <a:bodyPr/>
          <a:lstStyle/>
          <a:p>
            <a:r>
              <a:rPr lang="en-US" dirty="0"/>
              <a:t>Title of the Project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6"/>
          </p:nvPr>
        </p:nvSpPr>
        <p:spPr>
          <a:xfrm>
            <a:off x="4222432" y="3300456"/>
            <a:ext cx="12981898" cy="764272"/>
          </a:xfrm>
        </p:spPr>
        <p:txBody>
          <a:bodyPr/>
          <a:lstStyle/>
          <a:p>
            <a:r>
              <a:rPr lang="en-US" sz="1600" dirty="0"/>
              <a:t>Names and surnames of all authors should be written in this section with commas.</a:t>
            </a:r>
          </a:p>
          <a:p>
            <a:r>
              <a:rPr lang="en-US" sz="1600"/>
              <a:t>The sections of the authors should be in the bottom row.</a:t>
            </a:r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tr-TR" dirty="0" err="1"/>
              <a:t>ıntroductıon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4"/>
          </p:nvPr>
        </p:nvSpPr>
        <p:spPr>
          <a:xfrm>
            <a:off x="556864" y="6883047"/>
            <a:ext cx="6236891" cy="6307336"/>
          </a:xfrm>
        </p:spPr>
        <p:txBody>
          <a:bodyPr/>
          <a:lstStyle/>
          <a:p>
            <a:r>
              <a:rPr lang="en-US" dirty="0"/>
              <a:t>abstract is here with no bullets and what happens when I add bullets/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tr-TR" dirty="0" err="1"/>
              <a:t>methods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25"/>
          </p:nvPr>
        </p:nvSpPr>
        <p:spPr>
          <a:xfrm>
            <a:off x="547439" y="15137607"/>
            <a:ext cx="6236891" cy="13951828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Add title if necessary. Click the B button on the home tab to add bold formatting.</a:t>
            </a:r>
          </a:p>
          <a:p>
            <a:pPr lvl="1"/>
            <a:r>
              <a:rPr lang="en-US" dirty="0"/>
              <a:t>Background item</a:t>
            </a:r>
          </a:p>
          <a:p>
            <a:pPr lvl="1"/>
            <a:r>
              <a:rPr lang="en-US" dirty="0"/>
              <a:t>Background item</a:t>
            </a:r>
          </a:p>
          <a:p>
            <a:pPr lvl="1"/>
            <a:r>
              <a:rPr lang="en-US" dirty="0"/>
              <a:t>Background item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tr-TR" dirty="0" err="1"/>
              <a:t>results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27"/>
          </p:nvPr>
        </p:nvSpPr>
        <p:spPr>
          <a:xfrm>
            <a:off x="7594935" y="6883046"/>
            <a:ext cx="6236891" cy="4204891"/>
          </a:xfrm>
        </p:spPr>
        <p:txBody>
          <a:bodyPr/>
          <a:lstStyle/>
          <a:p>
            <a:r>
              <a:rPr lang="en-US" dirty="0"/>
              <a:t>List methods and descriptions here</a:t>
            </a:r>
          </a:p>
          <a:p>
            <a:r>
              <a:rPr lang="en-US" dirty="0"/>
              <a:t>Method 1</a:t>
            </a:r>
          </a:p>
          <a:p>
            <a:r>
              <a:rPr lang="en-US" dirty="0"/>
              <a:t>Method 2</a:t>
            </a:r>
          </a:p>
          <a:p>
            <a:r>
              <a:rPr lang="en-US" dirty="0"/>
              <a:t>Method 3</a:t>
            </a:r>
          </a:p>
        </p:txBody>
      </p:sp>
      <p:graphicFrame>
        <p:nvGraphicFramePr>
          <p:cNvPr id="25" name="Content Placeholder 24" descr="Sample table with 4 columns, 7 rows." title="Sample table"/>
          <p:cNvGraphicFramePr>
            <a:graphicFrameLocks noGrp="1"/>
          </p:cNvGraphicFramePr>
          <p:nvPr>
            <p:ph sz="quarter" idx="23"/>
            <p:extLst>
              <p:ext uri="{D42A27DB-BD31-4B8C-83A1-F6EECF244321}">
                <p14:modId xmlns:p14="http://schemas.microsoft.com/office/powerpoint/2010/main" val="2517281170"/>
              </p:ext>
            </p:extLst>
          </p:nvPr>
        </p:nvGraphicFramePr>
        <p:xfrm>
          <a:off x="7573367" y="12939535"/>
          <a:ext cx="6236892" cy="2940532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559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9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92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9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0076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Heading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Heading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Heading</a:t>
                      </a:r>
                    </a:p>
                  </a:txBody>
                  <a:tcPr marL="44549" marR="44549" marT="22275" marB="2227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076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122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233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345</a:t>
                      </a:r>
                    </a:p>
                  </a:txBody>
                  <a:tcPr marL="44549" marR="44549" marT="22275" marB="2227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076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759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856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290</a:t>
                      </a:r>
                    </a:p>
                  </a:txBody>
                  <a:tcPr marL="44549" marR="44549" marT="22275" marB="2227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76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228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134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238</a:t>
                      </a:r>
                    </a:p>
                  </a:txBody>
                  <a:tcPr marL="44549" marR="44549" marT="22275" marB="2227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76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954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875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976</a:t>
                      </a:r>
                    </a:p>
                  </a:txBody>
                  <a:tcPr marL="44549" marR="44549" marT="22275" marB="2227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076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324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325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301</a:t>
                      </a:r>
                    </a:p>
                  </a:txBody>
                  <a:tcPr marL="44549" marR="44549" marT="22275" marB="2227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076">
                <a:tc>
                  <a:txBody>
                    <a:bodyPr/>
                    <a:lstStyle/>
                    <a:p>
                      <a:r>
                        <a:rPr lang="en-US" sz="1400" dirty="0"/>
                        <a:t>Item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199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137</a:t>
                      </a:r>
                    </a:p>
                  </a:txBody>
                  <a:tcPr marL="44549" marR="44549" marT="22275" marB="2227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186</a:t>
                      </a:r>
                    </a:p>
                  </a:txBody>
                  <a:tcPr marL="44549" marR="44549" marT="22275" marB="2227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27" name="Picture 26" descr="Xray of spine" title="Sample Picture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367" y="16325585"/>
            <a:ext cx="1381026" cy="1933436"/>
          </a:xfrm>
          <a:prstGeom prst="rect">
            <a:avLst/>
          </a:prstGeom>
        </p:spPr>
      </p:pic>
      <p:pic>
        <p:nvPicPr>
          <p:cNvPr id="29" name="Picture 28" descr="Xray of hand" title="Sample Picture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955" y="16325585"/>
            <a:ext cx="1756204" cy="1933436"/>
          </a:xfrm>
          <a:prstGeom prst="rect">
            <a:avLst/>
          </a:prstGeom>
        </p:spPr>
      </p:pic>
      <p:pic>
        <p:nvPicPr>
          <p:cNvPr id="28" name="Picture 27" descr="Xray of head" title="Sample Picture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5721" y="16325585"/>
            <a:ext cx="2706810" cy="1933436"/>
          </a:xfrm>
          <a:prstGeom prst="rect">
            <a:avLst/>
          </a:prstGeom>
        </p:spPr>
      </p:pic>
      <p:sp>
        <p:nvSpPr>
          <p:cNvPr id="15" name="Content Placeholder 14"/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r>
              <a:rPr lang="en-US"/>
              <a:t>Type a caption for the data content or pictures here.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tr-TR" dirty="0" err="1"/>
              <a:t>conclusıon</a:t>
            </a:r>
            <a:endParaRPr lang="en-US" dirty="0"/>
          </a:p>
        </p:txBody>
      </p:sp>
      <p:graphicFrame>
        <p:nvGraphicFramePr>
          <p:cNvPr id="24" name="Content Placeholder 23" descr="Line chart" title="Chart"/>
          <p:cNvGraphicFramePr>
            <a:graphicFrameLocks noGrp="1"/>
          </p:cNvGraphicFramePr>
          <p:nvPr>
            <p:ph sz="quarter" idx="32"/>
            <p:extLst>
              <p:ext uri="{D42A27DB-BD31-4B8C-83A1-F6EECF244321}">
                <p14:modId xmlns:p14="http://schemas.microsoft.com/office/powerpoint/2010/main" val="2914334312"/>
              </p:ext>
            </p:extLst>
          </p:nvPr>
        </p:nvGraphicFramePr>
        <p:xfrm>
          <a:off x="7299789" y="8734644"/>
          <a:ext cx="6236891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2" name="Content Placeholder 31" descr="Line chart" title="Chart"/>
          <p:cNvGraphicFramePr>
            <a:graphicFrameLocks noGrp="1"/>
          </p:cNvGraphicFramePr>
          <p:nvPr>
            <p:ph sz="quarter" idx="33"/>
            <p:extLst>
              <p:ext uri="{D42A27DB-BD31-4B8C-83A1-F6EECF244321}">
                <p14:modId xmlns:p14="http://schemas.microsoft.com/office/powerpoint/2010/main" val="1866214421"/>
              </p:ext>
            </p:extLst>
          </p:nvPr>
        </p:nvGraphicFramePr>
        <p:xfrm>
          <a:off x="7299788" y="22316038"/>
          <a:ext cx="6236891" cy="3563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1" name="Text Placeholder 20"/>
          <p:cNvSpPr>
            <a:spLocks noGrp="1"/>
          </p:cNvSpPr>
          <p:nvPr>
            <p:ph type="body" sz="quarter" idx="34"/>
          </p:nvPr>
        </p:nvSpPr>
        <p:spPr>
          <a:xfrm>
            <a:off x="14612143" y="22636328"/>
            <a:ext cx="6236891" cy="1121304"/>
          </a:xfrm>
        </p:spPr>
        <p:txBody>
          <a:bodyPr/>
          <a:lstStyle/>
          <a:p>
            <a:r>
              <a:rPr lang="tr-TR" dirty="0" err="1"/>
              <a:t>References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35"/>
          </p:nvPr>
        </p:nvSpPr>
        <p:spPr>
          <a:xfrm>
            <a:off x="14612143" y="24098007"/>
            <a:ext cx="6236891" cy="4204891"/>
          </a:xfrm>
        </p:spPr>
        <p:txBody>
          <a:bodyPr/>
          <a:lstStyle/>
          <a:p>
            <a:r>
              <a:rPr lang="en-US"/>
              <a:t>Conclusion 1</a:t>
            </a:r>
          </a:p>
          <a:p>
            <a:r>
              <a:rPr lang="en-US"/>
              <a:t>Conclusion 2</a:t>
            </a:r>
          </a:p>
          <a:p>
            <a:r>
              <a:rPr lang="en-US"/>
              <a:t>Conclusion 3</a:t>
            </a:r>
            <a:endParaRPr lang="en-US" dirty="0"/>
          </a:p>
        </p:txBody>
      </p:sp>
      <p:pic>
        <p:nvPicPr>
          <p:cNvPr id="3" name="Resim 2">
            <a:extLst>
              <a:ext uri="{FF2B5EF4-FFF2-40B4-BE49-F238E27FC236}">
                <a16:creationId xmlns:a16="http://schemas.microsoft.com/office/drawing/2014/main" id="{17DD54C5-821F-4479-9325-896A26BEBB6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144" y="723057"/>
            <a:ext cx="3600000" cy="3206651"/>
          </a:xfrm>
          <a:prstGeom prst="rect">
            <a:avLst/>
          </a:prstGeom>
        </p:spPr>
      </p:pic>
      <p:pic>
        <p:nvPicPr>
          <p:cNvPr id="10" name="Resim 9">
            <a:extLst>
              <a:ext uri="{FF2B5EF4-FFF2-40B4-BE49-F238E27FC236}">
                <a16:creationId xmlns:a16="http://schemas.microsoft.com/office/drawing/2014/main" id="{A0B7A4EF-0413-423B-85CC-B56E054DD9E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4330" y="542096"/>
            <a:ext cx="3600000" cy="3600000"/>
          </a:xfrm>
          <a:prstGeom prst="rect">
            <a:avLst/>
          </a:prstGeom>
        </p:spPr>
      </p:pic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id="{D43F9A19-F667-4D52-8C0A-F496897B4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b="1" i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Karabük Üniversitesi Mühendislik Fakültesi Otomotiv Mühendisliği Programı</a:t>
            </a:r>
          </a:p>
        </p:txBody>
      </p:sp>
      <p:sp>
        <p:nvSpPr>
          <p:cNvPr id="26" name="Content Placeholder 13">
            <a:extLst>
              <a:ext uri="{FF2B5EF4-FFF2-40B4-BE49-F238E27FC236}">
                <a16:creationId xmlns:a16="http://schemas.microsoft.com/office/drawing/2014/main" id="{7D66A1C9-AEC1-42A4-892E-51212A837BEB}"/>
              </a:ext>
            </a:extLst>
          </p:cNvPr>
          <p:cNvSpPr txBox="1">
            <a:spLocks/>
          </p:cNvSpPr>
          <p:nvPr/>
        </p:nvSpPr>
        <p:spPr>
          <a:xfrm>
            <a:off x="14567439" y="6882519"/>
            <a:ext cx="6236891" cy="4204891"/>
          </a:xfrm>
          <a:prstGeom prst="rect">
            <a:avLst/>
          </a:prstGeom>
        </p:spPr>
        <p:txBody>
          <a:bodyPr vert="horz" lIns="365760" tIns="182880" rIns="91440" bIns="45720" rtlCol="0">
            <a:normAutofit/>
          </a:bodyPr>
          <a:lstStyle>
            <a:lvl1pPr marL="222748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364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34595" indent="-222748" algn="l" defTabSz="2138379" rtl="0" eaLnBrk="1" latinLnBrk="0" hangingPunct="1">
              <a:lnSpc>
                <a:spcPct val="100000"/>
              </a:lnSpc>
              <a:spcBef>
                <a:spcPts val="585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16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methods and descriptions here</a:t>
            </a:r>
          </a:p>
          <a:p>
            <a:r>
              <a:rPr lang="en-US" dirty="0"/>
              <a:t>Method 1</a:t>
            </a:r>
          </a:p>
          <a:p>
            <a:r>
              <a:rPr lang="en-US" dirty="0"/>
              <a:t>Method 2</a:t>
            </a:r>
          </a:p>
          <a:p>
            <a:r>
              <a:rPr lang="en-US" dirty="0"/>
              <a:t>Method 3</a:t>
            </a:r>
          </a:p>
        </p:txBody>
      </p:sp>
      <p:pic>
        <p:nvPicPr>
          <p:cNvPr id="30" name="Resim 29">
            <a:extLst>
              <a:ext uri="{FF2B5EF4-FFF2-40B4-BE49-F238E27FC236}">
                <a16:creationId xmlns:a16="http://schemas.microsoft.com/office/drawing/2014/main" id="{8D9921D4-3B4F-482C-A579-C598604B3BB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1491" y="28964143"/>
            <a:ext cx="1816696" cy="1143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198942"/>
      </p:ext>
    </p:extLst>
  </p:cSld>
  <p:clrMapOvr>
    <a:masterClrMapping/>
  </p:clrMapOvr>
</p:sld>
</file>

<file path=ppt/theme/theme1.xml><?xml version="1.0" encoding="utf-8"?>
<a:theme xmlns:a="http://schemas.openxmlformats.org/drawingml/2006/main" name="Medical Poster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4"/>
        </a:solidFill>
        <a:ln>
          <a:noFill/>
        </a:ln>
      </a:spPr>
      <a:bodyPr rtlCol="0" anchor="ctr"/>
      <a:lstStyle>
        <a:defPPr algn="ctr">
          <a:defRPr sz="6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6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55A68E73-61CB-4542-8C48-DCBB2482A3D5}" vid="{6A3CA63D-1E3C-4681-8668-89277FEB3FEB}"/>
    </a:ext>
  </a:extLst>
</a:theme>
</file>

<file path=ppt/theme/theme2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4C5A6A"/>
      </a:hlink>
      <a:folHlink>
        <a:srgbClr val="808DA0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174</Words>
  <Application>Microsoft Office PowerPoint</Application>
  <PresentationFormat>Özel</PresentationFormat>
  <Paragraphs>64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Tahoma</vt:lpstr>
      <vt:lpstr>Medical Poster</vt:lpstr>
      <vt:lpstr>Title of the Project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Mechanical Engineering Department</dc:title>
  <dc:creator>Mechanical Engineering Department</dc:creator>
  <cp:lastModifiedBy>Ahmet Emrah ERDOĞDU</cp:lastModifiedBy>
  <cp:revision>13</cp:revision>
  <dcterms:created xsi:type="dcterms:W3CDTF">2013-12-03T00:45:10Z</dcterms:created>
  <dcterms:modified xsi:type="dcterms:W3CDTF">2019-03-15T13:17:52Z</dcterms:modified>
</cp:coreProperties>
</file>